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3" r:id="rId2"/>
    <p:sldMasterId id="2147483755" r:id="rId3"/>
    <p:sldMasterId id="2147483667" r:id="rId4"/>
    <p:sldMasterId id="2147483683" r:id="rId5"/>
    <p:sldMasterId id="2147483685" r:id="rId6"/>
    <p:sldMasterId id="2147483687" r:id="rId7"/>
    <p:sldMasterId id="2147483697" r:id="rId8"/>
    <p:sldMasterId id="2147483699" r:id="rId9"/>
    <p:sldMasterId id="2147483657" r:id="rId10"/>
    <p:sldMasterId id="2147483763" r:id="rId11"/>
    <p:sldMasterId id="2147483766" r:id="rId12"/>
    <p:sldMasterId id="2147483781" r:id="rId13"/>
    <p:sldMasterId id="2147483769" r:id="rId14"/>
    <p:sldMasterId id="2147483772" r:id="rId15"/>
    <p:sldMasterId id="2147483775" r:id="rId16"/>
    <p:sldMasterId id="2147483778" r:id="rId17"/>
    <p:sldMasterId id="2147483673" r:id="rId18"/>
    <p:sldMasterId id="2147483693" r:id="rId19"/>
    <p:sldMasterId id="2147483695" r:id="rId20"/>
    <p:sldMasterId id="2147483757" r:id="rId21"/>
    <p:sldMasterId id="2147483759" r:id="rId22"/>
    <p:sldMasterId id="2147483761" r:id="rId23"/>
  </p:sldMasterIdLst>
  <p:notesMasterIdLst>
    <p:notesMasterId r:id="rId50"/>
  </p:notesMasterIdLst>
  <p:sldIdLst>
    <p:sldId id="258" r:id="rId24"/>
    <p:sldId id="280" r:id="rId25"/>
    <p:sldId id="306" r:id="rId26"/>
    <p:sldId id="282" r:id="rId27"/>
    <p:sldId id="283" r:id="rId28"/>
    <p:sldId id="284" r:id="rId29"/>
    <p:sldId id="288" r:id="rId30"/>
    <p:sldId id="289" r:id="rId31"/>
    <p:sldId id="290" r:id="rId32"/>
    <p:sldId id="285" r:id="rId33"/>
    <p:sldId id="287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291" r:id="rId47"/>
    <p:sldId id="292" r:id="rId48"/>
    <p:sldId id="29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A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7"/>
    <p:restoredTop sz="96312"/>
  </p:normalViewPr>
  <p:slideViewPr>
    <p:cSldViewPr snapToGrid="0" snapToObjects="1">
      <p:cViewPr varScale="1">
        <p:scale>
          <a:sx n="140" d="100"/>
          <a:sy n="140" d="100"/>
        </p:scale>
        <p:origin x="11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8C7F4-A4E2-EA40-B90A-74E3FE464A3E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E0000-3F22-0746-B066-7B6971C9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82A124-00EC-494B-BEB6-CAB50AF45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328" y="3943306"/>
            <a:ext cx="7235894" cy="616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328" y="5059069"/>
            <a:ext cx="7235894" cy="23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C6AAE19-3791-5341-BDBA-9823CE11EB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328" y="4609524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2237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Clea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1051560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10515600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Clea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10515600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1051560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43540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Cle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5115340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511534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C95AEF-563E-3E45-AFA6-9A203606A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5150" y="305836"/>
            <a:ext cx="5626100" cy="4863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0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Clea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511534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C95AEF-563E-3E45-AFA6-9A203606A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243" y="1180123"/>
            <a:ext cx="9568665" cy="3988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13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57000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3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891559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437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7540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82A124-00EC-494B-BEB6-CAB50AF45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328" y="3943306"/>
            <a:ext cx="7235894" cy="616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328" y="5059069"/>
            <a:ext cx="7235894" cy="23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C6AAE19-3791-5341-BDBA-9823CE11EB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328" y="4609524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792750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30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59733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31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88603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871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630342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544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7929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AFF9-E9F5-AA42-92C0-AF19073B8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131663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AFF9-E9F5-AA42-92C0-AF19073B8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59156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82A124-00EC-494B-BEB6-CAB50AF45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328" y="3943306"/>
            <a:ext cx="7235894" cy="616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328" y="5059069"/>
            <a:ext cx="7235894" cy="23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C6AAE19-3791-5341-BDBA-9823CE11EB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328" y="4609524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084701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AFF9-E9F5-AA42-92C0-AF19073B8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100055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D21E65-6492-F93D-654F-1A3DB9913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078321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D21E65-6492-F93D-654F-1A3DB9913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071124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D21E65-6492-F93D-654F-1A3DB9913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31031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296" y="4845910"/>
            <a:ext cx="7235894" cy="528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296" y="5909888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CE800F4-29B9-A645-9DDB-5B674D109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296" y="5487857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27722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0C99BE1F-8AC0-8043-BF0B-DF25B1B20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296" y="4845910"/>
            <a:ext cx="7235894" cy="528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B986C4C-8468-270C-1F69-D504AEB0B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296" y="5909888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3FFE273B-18E4-7D8D-484B-69BBF6FA1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296" y="5487857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56300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F03E7482-62CF-A521-E4D0-4264742645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296" y="4845910"/>
            <a:ext cx="7235894" cy="52837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A391D6E4-5B50-E0D7-FD84-30BAF6E36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296" y="5909888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0BE45584-4D28-FB0A-B851-990325034C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296" y="5487857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79484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CE800F4-29B9-A645-9DDB-5B674D109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38781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CE800F4-29B9-A645-9DDB-5B674D109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30681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CE800F4-29B9-A645-9DDB-5B674D109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1849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1051560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10515600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2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0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1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1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7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0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3192C8-F195-556E-AF5B-FA0E3FDF08E6}"/>
              </a:ext>
            </a:extLst>
          </p:cNvPr>
          <p:cNvSpPr txBox="1">
            <a:spLocks/>
          </p:cNvSpPr>
          <p:nvPr userDrawn="1"/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2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8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D1031-E7DF-5F42-953B-36B43311D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AA61F-E743-8842-AF3B-1EB3DEDFAA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94C63-A5FC-734E-B1FE-FC4A2FCB65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0366-C9F8-C70A-C720-B364804A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8931-2B81-9841-9B4D-F900C6CA4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D23A-CBC4-067B-C87F-D1D30C19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2" y="305836"/>
            <a:ext cx="6579321" cy="628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E07D-DC47-B384-23AB-CB681141E6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991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35A1-C27F-6FEA-E3D6-60FAAD80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12669-4E6B-B6FC-5634-73203B49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D2C246-1896-FA83-6B26-3D46DBDA0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838F3E-8A48-78D6-4891-E1A7AE76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4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9C85-7B65-0E8A-C059-2CCBB458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6CFA-ADF5-3D83-412C-957EB5239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6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1CD4C9-018B-148F-7FED-455915301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BE6C4-0C9B-4507-2D4A-183713B2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AE38-424F-A884-7B7C-3DD464B0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C8A5-5310-D172-7401-32EF8B1E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1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603E677-AB7C-9D48-8787-B1799D6BE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F9320-B134-9680-89FD-E70AC2C7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F3D4-2887-853C-886C-03451682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A830-6C35-769C-D650-54C420BB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2B458E-881F-5F47-9B10-F1229A838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70929-1CC8-D7EA-3192-D3ED8A3B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82DFA-45F5-7412-6CC2-9741477D0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FE685-1A02-C6F2-80A1-C0E0AD930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122D9-47AB-01E6-20F1-BA4056252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2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0A2F-0D7A-D7E9-7FA4-D85C789D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00EC-2D17-5FB4-EC86-2AAB8D84D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FA452B4-BD48-8AAD-BC4D-945B97BD6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3AC25-63A0-7D54-C992-462A1FB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9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456F-E525-0CD7-8FD4-DDBEC6D6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06C4-EAA7-BBE7-4345-290EC19C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4655D79-F53F-F64A-C410-34A18136A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D2BA0-E96B-113F-9DAF-2D979E4F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9198D-42DA-D9B5-C9B2-25B647519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735466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75427A-F514-D339-380D-3B27CF0DA0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248696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D341D-AB98-3D21-614E-12D003DDF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81301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856F3-439A-9675-7421-F44958A91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E63A2-2A80-7677-1D43-97E619B3FA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C4304-99BF-E4EF-2BA1-C679D862D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1E2F2-A893-7C23-C55D-81805CE16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3CAD8-5412-3D14-7D87-604201133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8AA1-7F23-D3BA-0147-F71DE0B64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F3F0E9-404C-1D60-55B6-E72C523B7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6F79A-A6C9-282E-5C71-0F144E9C2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999F5-8804-451C-856C-09DCE425B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A62D1-491E-74F8-5634-479F8B9E62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A23C5-4069-21BF-9307-6918C47471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B17F2-AB0B-EC89-BC29-C3655737C6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C37D4C-E747-52FE-0846-28525B9DC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1FC9F-C8AB-E59E-F478-68307A00B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118FC-08FE-825C-B67B-8EDC1067B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C5F0F-2696-5EA6-C2C1-A340580C1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BE4B5-F022-F9B1-9380-2F4EA4A70F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657FA-5AA6-EA67-6CEB-ED3258B7A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E337F-084C-B726-D7EC-7E2B4E791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FF3D2-BA2C-1E6F-7E23-DD2BF46C5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23205-D32C-979F-B31D-CB922CDAE7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1923"/>
      </p:ext>
    </p:extLst>
  </p:cSld>
  <p:clrMapOvr>
    <a:masterClrMapping/>
  </p:clrMapOvr>
</p:sld>
</file>

<file path=ppt/theme/theme1.xml><?xml version="1.0" encoding="utf-8"?>
<a:theme xmlns:a="http://schemas.openxmlformats.org/drawingml/2006/main" name="LU Title Slide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ody Slides Clean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ody Slides with Roar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Body Slides with Roar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Body Slides with Roar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Body Slides with Roar_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Body Slides with Illustrations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Body Slides with Illustrations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Body Slides with Illustrations_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Blank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Blank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U Title Slide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Blank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Blank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Blank_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lank_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 Title Slide_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U Title Slide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U Title Slide_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U Title Slide_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U Title Slide_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LU Title Slide_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U Title Slide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</Words>
  <Application>Microsoft Macintosh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26</vt:i4>
      </vt:variant>
    </vt:vector>
  </HeadingPairs>
  <TitlesOfParts>
    <vt:vector size="51" baseType="lpstr">
      <vt:lpstr>Arial</vt:lpstr>
      <vt:lpstr>Calibri</vt:lpstr>
      <vt:lpstr>LU Title Slide_1</vt:lpstr>
      <vt:lpstr>LU Title Slide_2</vt:lpstr>
      <vt:lpstr>LU Title Slide_3</vt:lpstr>
      <vt:lpstr>LU Title Slide_4</vt:lpstr>
      <vt:lpstr>LU Title Slide_5</vt:lpstr>
      <vt:lpstr>LU Title Slide_6</vt:lpstr>
      <vt:lpstr>LU Title Slide_7</vt:lpstr>
      <vt:lpstr>LU Title Slide_8</vt:lpstr>
      <vt:lpstr>LU Title Slide_9</vt:lpstr>
      <vt:lpstr>Body Slides Clean_1</vt:lpstr>
      <vt:lpstr>Body Slides with Roar_1</vt:lpstr>
      <vt:lpstr>Body Slides with Roar_4</vt:lpstr>
      <vt:lpstr>1_Body Slides with Roar_4</vt:lpstr>
      <vt:lpstr>Body Slides with Roar_7</vt:lpstr>
      <vt:lpstr>Body Slides with Illustrations_1</vt:lpstr>
      <vt:lpstr>Body Slides with Illustrations_4</vt:lpstr>
      <vt:lpstr>Body Slides with Illustrations_7</vt:lpstr>
      <vt:lpstr>Blank_1</vt:lpstr>
      <vt:lpstr>Blank_2</vt:lpstr>
      <vt:lpstr>Blank_3</vt:lpstr>
      <vt:lpstr>Blank_4</vt:lpstr>
      <vt:lpstr>Blank_5</vt:lpstr>
      <vt:lpstr>Blank_6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Brad</dc:creator>
  <cp:lastModifiedBy>Hansen, Brad</cp:lastModifiedBy>
  <cp:revision>75</cp:revision>
  <dcterms:created xsi:type="dcterms:W3CDTF">2021-05-12T19:10:58Z</dcterms:created>
  <dcterms:modified xsi:type="dcterms:W3CDTF">2025-04-24T21:30:07Z</dcterms:modified>
</cp:coreProperties>
</file>