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A167"/>
    <a:srgbClr val="C9BC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26D3F8-E3E2-4802-BF2A-54DF353AA63C}" v="2" dt="2023-07-19T21:08:41.189"/>
    <p1510:client id="{56E9A698-542B-7517-EA1B-1E2CB722808F}" v="50" dt="2023-07-19T15:44:15.218"/>
    <p1510:client id="{5D1FB64A-6E2D-35BB-D5A6-63B82B808282}" v="4" dt="2023-07-24T14:56:28.421"/>
    <p1510:client id="{8847E8A7-1525-1A8D-6F7D-9272CB509FDB}" v="69" dt="2023-07-18T21:42:14.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471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9AAE30A4-ECA4-1AED-B3DC-93337DFED5DC}"/>
    <pc:docChg chg="modSld">
      <pc:chgData name="" userId="" providerId="" clId="Web-{9AAE30A4-ECA4-1AED-B3DC-93337DFED5DC}" dt="2022-12-20T15:46:36.904" v="1" actId="20577"/>
      <pc:docMkLst>
        <pc:docMk/>
      </pc:docMkLst>
      <pc:sldChg chg="modSp">
        <pc:chgData name="" userId="" providerId="" clId="Web-{9AAE30A4-ECA4-1AED-B3DC-93337DFED5DC}" dt="2022-12-20T15:46:36.904" v="1" actId="20577"/>
        <pc:sldMkLst>
          <pc:docMk/>
          <pc:sldMk cId="2685194987" sldId="256"/>
        </pc:sldMkLst>
        <pc:spChg chg="mod">
          <ac:chgData name="" userId="" providerId="" clId="Web-{9AAE30A4-ECA4-1AED-B3DC-93337DFED5DC}" dt="2022-12-20T15:46:36.904" v="1" actId="20577"/>
          <ac:spMkLst>
            <pc:docMk/>
            <pc:sldMk cId="2685194987" sldId="256"/>
            <ac:spMk id="2" creationId="{3AF77481-B656-3D09-F189-8B968A2AF60B}"/>
          </ac:spMkLst>
        </pc:spChg>
      </pc:sldChg>
    </pc:docChg>
  </pc:docChgLst>
  <pc:docChgLst>
    <pc:chgData name="Sullivan, Nicole" userId="6b892c44-24e6-4a8b-8e22-d0022214eb69" providerId="ADAL" clId="{FF3960CA-E6DD-4AE6-BE99-26ED7D2575FE}"/>
    <pc:docChg chg="modSld">
      <pc:chgData name="Sullivan, Nicole" userId="6b892c44-24e6-4a8b-8e22-d0022214eb69" providerId="ADAL" clId="{FF3960CA-E6DD-4AE6-BE99-26ED7D2575FE}" dt="2022-10-19T15:11:24.780" v="2" actId="20577"/>
      <pc:docMkLst>
        <pc:docMk/>
      </pc:docMkLst>
      <pc:sldChg chg="modSp mod">
        <pc:chgData name="Sullivan, Nicole" userId="6b892c44-24e6-4a8b-8e22-d0022214eb69" providerId="ADAL" clId="{FF3960CA-E6DD-4AE6-BE99-26ED7D2575FE}" dt="2022-10-19T15:11:24.780" v="2" actId="20577"/>
        <pc:sldMkLst>
          <pc:docMk/>
          <pc:sldMk cId="2685194987" sldId="256"/>
        </pc:sldMkLst>
        <pc:spChg chg="mod">
          <ac:chgData name="Sullivan, Nicole" userId="6b892c44-24e6-4a8b-8e22-d0022214eb69" providerId="ADAL" clId="{FF3960CA-E6DD-4AE6-BE99-26ED7D2575FE}" dt="2022-10-19T15:11:24.780" v="2" actId="20577"/>
          <ac:spMkLst>
            <pc:docMk/>
            <pc:sldMk cId="2685194987" sldId="256"/>
            <ac:spMk id="5" creationId="{A6C09E05-FA2E-1141-91CC-DA28FDD42516}"/>
          </ac:spMkLst>
        </pc:spChg>
      </pc:sldChg>
    </pc:docChg>
  </pc:docChgLst>
  <pc:docChgLst>
    <pc:chgData name="Sullivan, Nicole" userId="6b892c44-24e6-4a8b-8e22-d0022214eb69" providerId="ADAL" clId="{C510C847-8E3D-4511-AEC1-A57BF0207CEB}"/>
    <pc:docChg chg="undo custSel modSld">
      <pc:chgData name="Sullivan, Nicole" userId="6b892c44-24e6-4a8b-8e22-d0022214eb69" providerId="ADAL" clId="{C510C847-8E3D-4511-AEC1-A57BF0207CEB}" dt="2023-05-09T17:01:35.547" v="2169" actId="1076"/>
      <pc:docMkLst>
        <pc:docMk/>
      </pc:docMkLst>
      <pc:sldChg chg="addSp delSp modSp mod">
        <pc:chgData name="Sullivan, Nicole" userId="6b892c44-24e6-4a8b-8e22-d0022214eb69" providerId="ADAL" clId="{C510C847-8E3D-4511-AEC1-A57BF0207CEB}" dt="2023-05-09T17:01:35.547" v="2169" actId="1076"/>
        <pc:sldMkLst>
          <pc:docMk/>
          <pc:sldMk cId="2685194987" sldId="256"/>
        </pc:sldMkLst>
        <pc:spChg chg="mod">
          <ac:chgData name="Sullivan, Nicole" userId="6b892c44-24e6-4a8b-8e22-d0022214eb69" providerId="ADAL" clId="{C510C847-8E3D-4511-AEC1-A57BF0207CEB}" dt="2023-05-09T16:23:46.336" v="1425" actId="255"/>
          <ac:spMkLst>
            <pc:docMk/>
            <pc:sldMk cId="2685194987" sldId="256"/>
            <ac:spMk id="2" creationId="{3AF77481-B656-3D09-F189-8B968A2AF60B}"/>
          </ac:spMkLst>
        </pc:spChg>
        <pc:spChg chg="add del mod">
          <ac:chgData name="Sullivan, Nicole" userId="6b892c44-24e6-4a8b-8e22-d0022214eb69" providerId="ADAL" clId="{C510C847-8E3D-4511-AEC1-A57BF0207CEB}" dt="2023-05-09T16:24:57.076" v="1435" actId="478"/>
          <ac:spMkLst>
            <pc:docMk/>
            <pc:sldMk cId="2685194987" sldId="256"/>
            <ac:spMk id="4" creationId="{C33B4E49-09B7-2014-F6B7-1E4689B0F1DF}"/>
          </ac:spMkLst>
        </pc:spChg>
        <pc:spChg chg="del mod">
          <ac:chgData name="Sullivan, Nicole" userId="6b892c44-24e6-4a8b-8e22-d0022214eb69" providerId="ADAL" clId="{C510C847-8E3D-4511-AEC1-A57BF0207CEB}" dt="2023-05-09T16:31:35.266" v="1937" actId="478"/>
          <ac:spMkLst>
            <pc:docMk/>
            <pc:sldMk cId="2685194987" sldId="256"/>
            <ac:spMk id="6" creationId="{1E9E6BA6-74C8-0074-3B86-B81E63FD3E3A}"/>
          </ac:spMkLst>
        </pc:spChg>
        <pc:spChg chg="mod">
          <ac:chgData name="Sullivan, Nicole" userId="6b892c44-24e6-4a8b-8e22-d0022214eb69" providerId="ADAL" clId="{C510C847-8E3D-4511-AEC1-A57BF0207CEB}" dt="2023-05-09T16:00:25.585" v="211" actId="20577"/>
          <ac:spMkLst>
            <pc:docMk/>
            <pc:sldMk cId="2685194987" sldId="256"/>
            <ac:spMk id="7" creationId="{8D5A0E2A-3C83-42B3-963F-9CABD6CF6C2D}"/>
          </ac:spMkLst>
        </pc:spChg>
        <pc:spChg chg="del mod">
          <ac:chgData name="Sullivan, Nicole" userId="6b892c44-24e6-4a8b-8e22-d0022214eb69" providerId="ADAL" clId="{C510C847-8E3D-4511-AEC1-A57BF0207CEB}" dt="2023-05-09T16:31:32.572" v="1936" actId="478"/>
          <ac:spMkLst>
            <pc:docMk/>
            <pc:sldMk cId="2685194987" sldId="256"/>
            <ac:spMk id="10" creationId="{9D46C66A-132D-D638-4E61-1201FA247ED5}"/>
          </ac:spMkLst>
        </pc:spChg>
        <pc:spChg chg="del mod">
          <ac:chgData name="Sullivan, Nicole" userId="6b892c44-24e6-4a8b-8e22-d0022214eb69" providerId="ADAL" clId="{C510C847-8E3D-4511-AEC1-A57BF0207CEB}" dt="2023-05-09T16:31:39.496" v="1939" actId="478"/>
          <ac:spMkLst>
            <pc:docMk/>
            <pc:sldMk cId="2685194987" sldId="256"/>
            <ac:spMk id="15" creationId="{E726D033-C7E9-4172-BA7B-D777B370E887}"/>
          </ac:spMkLst>
        </pc:spChg>
        <pc:spChg chg="del mod">
          <ac:chgData name="Sullivan, Nicole" userId="6b892c44-24e6-4a8b-8e22-d0022214eb69" providerId="ADAL" clId="{C510C847-8E3D-4511-AEC1-A57BF0207CEB}" dt="2023-05-09T16:31:41.486" v="1940" actId="478"/>
          <ac:spMkLst>
            <pc:docMk/>
            <pc:sldMk cId="2685194987" sldId="256"/>
            <ac:spMk id="20" creationId="{56AF8529-C28B-E9A6-97FC-872553BBBABB}"/>
          </ac:spMkLst>
        </pc:spChg>
        <pc:spChg chg="add del mod">
          <ac:chgData name="Sullivan, Nicole" userId="6b892c44-24e6-4a8b-8e22-d0022214eb69" providerId="ADAL" clId="{C510C847-8E3D-4511-AEC1-A57BF0207CEB}" dt="2023-05-09T16:29:42.455" v="1895" actId="478"/>
          <ac:spMkLst>
            <pc:docMk/>
            <pc:sldMk cId="2685194987" sldId="256"/>
            <ac:spMk id="30" creationId="{E8D68058-3DC2-9D3F-4F49-6FC901E2483F}"/>
          </ac:spMkLst>
        </pc:spChg>
        <pc:spChg chg="add mod">
          <ac:chgData name="Sullivan, Nicole" userId="6b892c44-24e6-4a8b-8e22-d0022214eb69" providerId="ADAL" clId="{C510C847-8E3D-4511-AEC1-A57BF0207CEB}" dt="2023-05-09T17:01:25.743" v="2167" actId="1035"/>
          <ac:spMkLst>
            <pc:docMk/>
            <pc:sldMk cId="2685194987" sldId="256"/>
            <ac:spMk id="31" creationId="{492EEA5A-5726-841F-5FF4-12519B916CF6}"/>
          </ac:spMkLst>
        </pc:spChg>
        <pc:spChg chg="add mod">
          <ac:chgData name="Sullivan, Nicole" userId="6b892c44-24e6-4a8b-8e22-d0022214eb69" providerId="ADAL" clId="{C510C847-8E3D-4511-AEC1-A57BF0207CEB}" dt="2023-05-09T17:01:31.017" v="2168" actId="1076"/>
          <ac:spMkLst>
            <pc:docMk/>
            <pc:sldMk cId="2685194987" sldId="256"/>
            <ac:spMk id="32" creationId="{DB4564C1-48C6-C124-B463-DF94660DC4AE}"/>
          </ac:spMkLst>
        </pc:spChg>
        <pc:spChg chg="mod">
          <ac:chgData name="Sullivan, Nicole" userId="6b892c44-24e6-4a8b-8e22-d0022214eb69" providerId="ADAL" clId="{C510C847-8E3D-4511-AEC1-A57BF0207CEB}" dt="2023-05-09T17:01:10.915" v="2152" actId="1076"/>
          <ac:spMkLst>
            <pc:docMk/>
            <pc:sldMk cId="2685194987" sldId="256"/>
            <ac:spMk id="38" creationId="{953ADF3D-9C91-0FAA-E50C-50C2C4E3DCCD}"/>
          </ac:spMkLst>
        </pc:spChg>
        <pc:spChg chg="mod">
          <ac:chgData name="Sullivan, Nicole" userId="6b892c44-24e6-4a8b-8e22-d0022214eb69" providerId="ADAL" clId="{C510C847-8E3D-4511-AEC1-A57BF0207CEB}" dt="2023-05-09T16:34:02.936" v="1979" actId="20577"/>
          <ac:spMkLst>
            <pc:docMk/>
            <pc:sldMk cId="2685194987" sldId="256"/>
            <ac:spMk id="40" creationId="{EBF8BC09-5090-C099-A14D-C10ABD0A2B0E}"/>
          </ac:spMkLst>
        </pc:spChg>
        <pc:graphicFrameChg chg="add del mod modGraphic">
          <ac:chgData name="Sullivan, Nicole" userId="6b892c44-24e6-4a8b-8e22-d0022214eb69" providerId="ADAL" clId="{C510C847-8E3D-4511-AEC1-A57BF0207CEB}" dt="2023-05-09T16:28:42.784" v="1889" actId="478"/>
          <ac:graphicFrameMkLst>
            <pc:docMk/>
            <pc:sldMk cId="2685194987" sldId="256"/>
            <ac:graphicFrameMk id="8" creationId="{168239D7-BE0A-A96E-78C5-1A3034D1F557}"/>
          </ac:graphicFrameMkLst>
        </pc:graphicFrameChg>
        <pc:picChg chg="mod">
          <ac:chgData name="Sullivan, Nicole" userId="6b892c44-24e6-4a8b-8e22-d0022214eb69" providerId="ADAL" clId="{C510C847-8E3D-4511-AEC1-A57BF0207CEB}" dt="2023-05-09T17:01:35.547" v="2169" actId="1076"/>
          <ac:picMkLst>
            <pc:docMk/>
            <pc:sldMk cId="2685194987" sldId="256"/>
            <ac:picMk id="5" creationId="{165B7A31-4814-AA9E-DE3F-39DCD77CEB21}"/>
          </ac:picMkLst>
        </pc:picChg>
        <pc:cxnChg chg="mod">
          <ac:chgData name="Sullivan, Nicole" userId="6b892c44-24e6-4a8b-8e22-d0022214eb69" providerId="ADAL" clId="{C510C847-8E3D-4511-AEC1-A57BF0207CEB}" dt="2023-05-09T17:01:14.084" v="2155" actId="1035"/>
          <ac:cxnSpMkLst>
            <pc:docMk/>
            <pc:sldMk cId="2685194987" sldId="256"/>
            <ac:cxnSpMk id="12" creationId="{3BB0A0EF-851D-0CE0-A70D-40B13B65E1ED}"/>
          </ac:cxnSpMkLst>
        </pc:cxnChg>
        <pc:cxnChg chg="mod">
          <ac:chgData name="Sullivan, Nicole" userId="6b892c44-24e6-4a8b-8e22-d0022214eb69" providerId="ADAL" clId="{C510C847-8E3D-4511-AEC1-A57BF0207CEB}" dt="2023-05-09T16:24:04.945" v="1428" actId="1076"/>
          <ac:cxnSpMkLst>
            <pc:docMk/>
            <pc:sldMk cId="2685194987" sldId="256"/>
            <ac:cxnSpMk id="23" creationId="{3D68F973-BF69-FCFA-5BC0-34F4979A0F7E}"/>
          </ac:cxnSpMkLst>
        </pc:cxnChg>
        <pc:cxnChg chg="mod">
          <ac:chgData name="Sullivan, Nicole" userId="6b892c44-24e6-4a8b-8e22-d0022214eb69" providerId="ADAL" clId="{C510C847-8E3D-4511-AEC1-A57BF0207CEB}" dt="2023-05-09T16:59:36.976" v="2145" actId="1035"/>
          <ac:cxnSpMkLst>
            <pc:docMk/>
            <pc:sldMk cId="2685194987" sldId="256"/>
            <ac:cxnSpMk id="41" creationId="{40B3D282-C218-08E9-E2F0-145C9F5D4E7D}"/>
          </ac:cxnSpMkLst>
        </pc:cxnChg>
      </pc:sldChg>
    </pc:docChg>
  </pc:docChgLst>
  <pc:docChgLst>
    <pc:chgData name="Sullivan, Nicole" userId="S::nsullivan@lindenwood.edu::6b892c44-24e6-4a8b-8e22-d0022214eb69" providerId="AD" clId="Web-{56E9A698-542B-7517-EA1B-1E2CB722808F}"/>
    <pc:docChg chg="modSld">
      <pc:chgData name="Sullivan, Nicole" userId="S::nsullivan@lindenwood.edu::6b892c44-24e6-4a8b-8e22-d0022214eb69" providerId="AD" clId="Web-{56E9A698-542B-7517-EA1B-1E2CB722808F}" dt="2023-07-19T15:44:15.218" v="23" actId="20577"/>
      <pc:docMkLst>
        <pc:docMk/>
      </pc:docMkLst>
      <pc:sldChg chg="modSp">
        <pc:chgData name="Sullivan, Nicole" userId="S::nsullivan@lindenwood.edu::6b892c44-24e6-4a8b-8e22-d0022214eb69" providerId="AD" clId="Web-{56E9A698-542B-7517-EA1B-1E2CB722808F}" dt="2023-07-19T15:44:15.218" v="23" actId="20577"/>
        <pc:sldMkLst>
          <pc:docMk/>
          <pc:sldMk cId="2685194987" sldId="256"/>
        </pc:sldMkLst>
        <pc:spChg chg="mod">
          <ac:chgData name="Sullivan, Nicole" userId="S::nsullivan@lindenwood.edu::6b892c44-24e6-4a8b-8e22-d0022214eb69" providerId="AD" clId="Web-{56E9A698-542B-7517-EA1B-1E2CB722808F}" dt="2023-07-19T15:44:15.218" v="23"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7EDDEE01-1EEF-581F-289F-9CD9AE01B7D0}"/>
    <pc:docChg chg="modSld">
      <pc:chgData name="Sullivan, Nicole" userId="S::nsullivan@lindenwood.edu::6b892c44-24e6-4a8b-8e22-d0022214eb69" providerId="AD" clId="Web-{7EDDEE01-1EEF-581F-289F-9CD9AE01B7D0}" dt="2023-05-09T21:04:44.598" v="0"/>
      <pc:docMkLst>
        <pc:docMk/>
      </pc:docMkLst>
      <pc:sldChg chg="delSp">
        <pc:chgData name="Sullivan, Nicole" userId="S::nsullivan@lindenwood.edu::6b892c44-24e6-4a8b-8e22-d0022214eb69" providerId="AD" clId="Web-{7EDDEE01-1EEF-581F-289F-9CD9AE01B7D0}" dt="2023-05-09T21:04:44.598" v="0"/>
        <pc:sldMkLst>
          <pc:docMk/>
          <pc:sldMk cId="2685194987" sldId="256"/>
        </pc:sldMkLst>
        <pc:graphicFrameChg chg="del">
          <ac:chgData name="Sullivan, Nicole" userId="S::nsullivan@lindenwood.edu::6b892c44-24e6-4a8b-8e22-d0022214eb69" providerId="AD" clId="Web-{7EDDEE01-1EEF-581F-289F-9CD9AE01B7D0}" dt="2023-05-09T21:04:44.598" v="0"/>
          <ac:graphicFrameMkLst>
            <pc:docMk/>
            <pc:sldMk cId="2685194987" sldId="256"/>
            <ac:graphicFrameMk id="8" creationId="{168239D7-BE0A-A96E-78C5-1A3034D1F557}"/>
          </ac:graphicFrameMkLst>
        </pc:graphicFrameChg>
      </pc:sldChg>
    </pc:docChg>
  </pc:docChgLst>
  <pc:docChgLst>
    <pc:chgData name="Sullivan, Nicole" userId="S::nsullivan@lindenwood.edu::6b892c44-24e6-4a8b-8e22-d0022214eb69" providerId="AD" clId="Web-{9AAE30A4-ECA4-1AED-B3DC-93337DFED5DC}"/>
    <pc:docChg chg="modSld">
      <pc:chgData name="Sullivan, Nicole" userId="S::nsullivan@lindenwood.edu::6b892c44-24e6-4a8b-8e22-d0022214eb69" providerId="AD" clId="Web-{9AAE30A4-ECA4-1AED-B3DC-93337DFED5DC}" dt="2022-12-20T15:27:36.475" v="12" actId="20577"/>
      <pc:docMkLst>
        <pc:docMk/>
      </pc:docMkLst>
      <pc:sldChg chg="modSp">
        <pc:chgData name="Sullivan, Nicole" userId="S::nsullivan@lindenwood.edu::6b892c44-24e6-4a8b-8e22-d0022214eb69" providerId="AD" clId="Web-{9AAE30A4-ECA4-1AED-B3DC-93337DFED5DC}" dt="2022-12-20T15:27:36.475" v="12" actId="20577"/>
        <pc:sldMkLst>
          <pc:docMk/>
          <pc:sldMk cId="2685194987" sldId="256"/>
        </pc:sldMkLst>
        <pc:spChg chg="mod">
          <ac:chgData name="Sullivan, Nicole" userId="S::nsullivan@lindenwood.edu::6b892c44-24e6-4a8b-8e22-d0022214eb69" providerId="AD" clId="Web-{9AAE30A4-ECA4-1AED-B3DC-93337DFED5DC}" dt="2022-12-20T15:27:36.475" v="12" actId="20577"/>
          <ac:spMkLst>
            <pc:docMk/>
            <pc:sldMk cId="2685194987" sldId="256"/>
            <ac:spMk id="2" creationId="{3AF77481-B656-3D09-F189-8B968A2AF60B}"/>
          </ac:spMkLst>
        </pc:spChg>
      </pc:sldChg>
    </pc:docChg>
  </pc:docChgLst>
  <pc:docChgLst>
    <pc:chgData name="Sullivan, Nicole" userId="6b892c44-24e6-4a8b-8e22-d0022214eb69" providerId="ADAL" clId="{0826D3F8-E3E2-4802-BF2A-54DF353AA63C}"/>
    <pc:docChg chg="undo custSel modSld">
      <pc:chgData name="Sullivan, Nicole" userId="6b892c44-24e6-4a8b-8e22-d0022214eb69" providerId="ADAL" clId="{0826D3F8-E3E2-4802-BF2A-54DF353AA63C}" dt="2023-07-19T21:22:31.261" v="232" actId="20577"/>
      <pc:docMkLst>
        <pc:docMk/>
      </pc:docMkLst>
      <pc:sldChg chg="addSp delSp modSp mod">
        <pc:chgData name="Sullivan, Nicole" userId="6b892c44-24e6-4a8b-8e22-d0022214eb69" providerId="ADAL" clId="{0826D3F8-E3E2-4802-BF2A-54DF353AA63C}" dt="2023-07-19T21:22:31.261" v="232" actId="20577"/>
        <pc:sldMkLst>
          <pc:docMk/>
          <pc:sldMk cId="2685194987" sldId="256"/>
        </pc:sldMkLst>
        <pc:spChg chg="mod">
          <ac:chgData name="Sullivan, Nicole" userId="6b892c44-24e6-4a8b-8e22-d0022214eb69" providerId="ADAL" clId="{0826D3F8-E3E2-4802-BF2A-54DF353AA63C}" dt="2023-07-19T21:22:31.261" v="232" actId="20577"/>
          <ac:spMkLst>
            <pc:docMk/>
            <pc:sldMk cId="2685194987" sldId="256"/>
            <ac:spMk id="2" creationId="{3AF77481-B656-3D09-F189-8B968A2AF60B}"/>
          </ac:spMkLst>
        </pc:spChg>
        <pc:spChg chg="mod">
          <ac:chgData name="Sullivan, Nicole" userId="6b892c44-24e6-4a8b-8e22-d0022214eb69" providerId="ADAL" clId="{0826D3F8-E3E2-4802-BF2A-54DF353AA63C}" dt="2023-07-19T21:05:54.416" v="151" actId="20577"/>
          <ac:spMkLst>
            <pc:docMk/>
            <pc:sldMk cId="2685194987" sldId="256"/>
            <ac:spMk id="21" creationId="{9A5FF013-3B2A-426F-3AC9-6C794607EA27}"/>
          </ac:spMkLst>
        </pc:spChg>
        <pc:spChg chg="mod">
          <ac:chgData name="Sullivan, Nicole" userId="6b892c44-24e6-4a8b-8e22-d0022214eb69" providerId="ADAL" clId="{0826D3F8-E3E2-4802-BF2A-54DF353AA63C}" dt="2023-07-05T19:01:27.734" v="77" actId="6549"/>
          <ac:spMkLst>
            <pc:docMk/>
            <pc:sldMk cId="2685194987" sldId="256"/>
            <ac:spMk id="32" creationId="{DB4564C1-48C6-C124-B463-DF94660DC4AE}"/>
          </ac:spMkLst>
        </pc:spChg>
        <pc:spChg chg="mod">
          <ac:chgData name="Sullivan, Nicole" userId="6b892c44-24e6-4a8b-8e22-d0022214eb69" providerId="ADAL" clId="{0826D3F8-E3E2-4802-BF2A-54DF353AA63C}" dt="2023-07-19T21:10:15.168" v="180" actId="20577"/>
          <ac:spMkLst>
            <pc:docMk/>
            <pc:sldMk cId="2685194987" sldId="256"/>
            <ac:spMk id="38" creationId="{953ADF3D-9C91-0FAA-E50C-50C2C4E3DCCD}"/>
          </ac:spMkLst>
        </pc:spChg>
        <pc:picChg chg="add mod">
          <ac:chgData name="Sullivan, Nicole" userId="6b892c44-24e6-4a8b-8e22-d0022214eb69" providerId="ADAL" clId="{0826D3F8-E3E2-4802-BF2A-54DF353AA63C}" dt="2023-07-05T20:03:50.785" v="100" actId="1076"/>
          <ac:picMkLst>
            <pc:docMk/>
            <pc:sldMk cId="2685194987" sldId="256"/>
            <ac:picMk id="5" creationId="{FC733EBE-154A-71A7-C306-8F295DA628C9}"/>
          </ac:picMkLst>
        </pc:picChg>
        <pc:cxnChg chg="del">
          <ac:chgData name="Sullivan, Nicole" userId="6b892c44-24e6-4a8b-8e22-d0022214eb69" providerId="ADAL" clId="{0826D3F8-E3E2-4802-BF2A-54DF353AA63C}" dt="2023-07-05T19:58:37.379" v="89" actId="478"/>
          <ac:cxnSpMkLst>
            <pc:docMk/>
            <pc:sldMk cId="2685194987" sldId="256"/>
            <ac:cxnSpMk id="23" creationId="{3D68F973-BF69-FCFA-5BC0-34F4979A0F7E}"/>
          </ac:cxnSpMkLst>
        </pc:cxnChg>
        <pc:cxnChg chg="add mod">
          <ac:chgData name="Sullivan, Nicole" userId="6b892c44-24e6-4a8b-8e22-d0022214eb69" providerId="ADAL" clId="{0826D3F8-E3E2-4802-BF2A-54DF353AA63C}" dt="2023-07-19T21:09:17.480" v="162" actId="1038"/>
          <ac:cxnSpMkLst>
            <pc:docMk/>
            <pc:sldMk cId="2685194987" sldId="256"/>
            <ac:cxnSpMk id="25" creationId="{57BAF591-6974-94ED-61D3-FD5059FCD439}"/>
          </ac:cxnSpMkLst>
        </pc:cxnChg>
      </pc:sldChg>
    </pc:docChg>
  </pc:docChgLst>
  <pc:docChgLst>
    <pc:chgData name="Sullivan, Nicole" userId="S::nsullivan@lindenwood.edu::6b892c44-24e6-4a8b-8e22-d0022214eb69" providerId="AD" clId="Web-{A60187AA-2228-CE1D-4AF6-AC3F4C2E0FDB}"/>
    <pc:docChg chg="modSld">
      <pc:chgData name="Sullivan, Nicole" userId="S::nsullivan@lindenwood.edu::6b892c44-24e6-4a8b-8e22-d0022214eb69" providerId="AD" clId="Web-{A60187AA-2228-CE1D-4AF6-AC3F4C2E0FDB}" dt="2023-06-27T20:44:20.915" v="0"/>
      <pc:docMkLst>
        <pc:docMk/>
      </pc:docMkLst>
      <pc:sldChg chg="delSp">
        <pc:chgData name="Sullivan, Nicole" userId="S::nsullivan@lindenwood.edu::6b892c44-24e6-4a8b-8e22-d0022214eb69" providerId="AD" clId="Web-{A60187AA-2228-CE1D-4AF6-AC3F4C2E0FDB}" dt="2023-06-27T20:44:20.915" v="0"/>
        <pc:sldMkLst>
          <pc:docMk/>
          <pc:sldMk cId="2685194987" sldId="256"/>
        </pc:sldMkLst>
        <pc:picChg chg="del">
          <ac:chgData name="Sullivan, Nicole" userId="S::nsullivan@lindenwood.edu::6b892c44-24e6-4a8b-8e22-d0022214eb69" providerId="AD" clId="Web-{A60187AA-2228-CE1D-4AF6-AC3F4C2E0FDB}" dt="2023-06-27T20:44:20.915" v="0"/>
          <ac:picMkLst>
            <pc:docMk/>
            <pc:sldMk cId="2685194987" sldId="256"/>
            <ac:picMk id="5" creationId="{165B7A31-4814-AA9E-DE3F-39DCD77CEB21}"/>
          </ac:picMkLst>
        </pc:picChg>
      </pc:sldChg>
    </pc:docChg>
  </pc:docChgLst>
  <pc:docChgLst>
    <pc:chgData name="Sullivan, Nicole" userId="S::nsullivan@lindenwood.edu::6b892c44-24e6-4a8b-8e22-d0022214eb69" providerId="AD" clId="Web-{BA09D653-12F0-4CEE-530F-2FBEEE9C324C}"/>
    <pc:docChg chg="modSld">
      <pc:chgData name="Sullivan, Nicole" userId="S::nsullivan@lindenwood.edu::6b892c44-24e6-4a8b-8e22-d0022214eb69" providerId="AD" clId="Web-{BA09D653-12F0-4CEE-530F-2FBEEE9C324C}" dt="2022-11-28T21:03:39.436" v="2" actId="20577"/>
      <pc:docMkLst>
        <pc:docMk/>
      </pc:docMkLst>
      <pc:sldChg chg="modSp">
        <pc:chgData name="Sullivan, Nicole" userId="S::nsullivan@lindenwood.edu::6b892c44-24e6-4a8b-8e22-d0022214eb69" providerId="AD" clId="Web-{BA09D653-12F0-4CEE-530F-2FBEEE9C324C}" dt="2022-11-28T21:03:39.436" v="2" actId="20577"/>
        <pc:sldMkLst>
          <pc:docMk/>
          <pc:sldMk cId="2685194987" sldId="256"/>
        </pc:sldMkLst>
        <pc:spChg chg="mod">
          <ac:chgData name="Sullivan, Nicole" userId="S::nsullivan@lindenwood.edu::6b892c44-24e6-4a8b-8e22-d0022214eb69" providerId="AD" clId="Web-{BA09D653-12F0-4CEE-530F-2FBEEE9C324C}" dt="2022-11-28T21:03:39.436" v="2"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5D1FB64A-6E2D-35BB-D5A6-63B82B808282}"/>
    <pc:docChg chg="modSld">
      <pc:chgData name="Sullivan, Nicole" userId="S::nsullivan@lindenwood.edu::6b892c44-24e6-4a8b-8e22-d0022214eb69" providerId="AD" clId="Web-{5D1FB64A-6E2D-35BB-D5A6-63B82B808282}" dt="2023-07-24T14:56:28.421" v="1" actId="20577"/>
      <pc:docMkLst>
        <pc:docMk/>
      </pc:docMkLst>
      <pc:sldChg chg="modSp">
        <pc:chgData name="Sullivan, Nicole" userId="S::nsullivan@lindenwood.edu::6b892c44-24e6-4a8b-8e22-d0022214eb69" providerId="AD" clId="Web-{5D1FB64A-6E2D-35BB-D5A6-63B82B808282}" dt="2023-07-24T14:56:28.421" v="1" actId="20577"/>
        <pc:sldMkLst>
          <pc:docMk/>
          <pc:sldMk cId="2685194987" sldId="256"/>
        </pc:sldMkLst>
        <pc:spChg chg="mod">
          <ac:chgData name="Sullivan, Nicole" userId="S::nsullivan@lindenwood.edu::6b892c44-24e6-4a8b-8e22-d0022214eb69" providerId="AD" clId="Web-{5D1FB64A-6E2D-35BB-D5A6-63B82B808282}" dt="2023-07-24T14:56:28.421" v="1"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AEE47141-6F09-7CF0-5488-0241AB8549AF}"/>
    <pc:docChg chg="modSld">
      <pc:chgData name="Sullivan, Nicole" userId="S::nsullivan@lindenwood.edu::6b892c44-24e6-4a8b-8e22-d0022214eb69" providerId="AD" clId="Web-{AEE47141-6F09-7CF0-5488-0241AB8549AF}" dt="2022-11-21T21:23:11.867" v="3" actId="20577"/>
      <pc:docMkLst>
        <pc:docMk/>
      </pc:docMkLst>
      <pc:sldChg chg="modSp">
        <pc:chgData name="Sullivan, Nicole" userId="S::nsullivan@lindenwood.edu::6b892c44-24e6-4a8b-8e22-d0022214eb69" providerId="AD" clId="Web-{AEE47141-6F09-7CF0-5488-0241AB8549AF}" dt="2022-11-21T21:23:11.867" v="3" actId="20577"/>
        <pc:sldMkLst>
          <pc:docMk/>
          <pc:sldMk cId="2685194987" sldId="256"/>
        </pc:sldMkLst>
        <pc:spChg chg="mod">
          <ac:chgData name="Sullivan, Nicole" userId="S::nsullivan@lindenwood.edu::6b892c44-24e6-4a8b-8e22-d0022214eb69" providerId="AD" clId="Web-{AEE47141-6F09-7CF0-5488-0241AB8549AF}" dt="2022-11-21T21:23:11.867" v="3"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9DA55816-18BE-D155-4A6D-4F6F08E3CA01}"/>
    <pc:docChg chg="modSld">
      <pc:chgData name="Sullivan, Nicole" userId="S::nsullivan@lindenwood.edu::6b892c44-24e6-4a8b-8e22-d0022214eb69" providerId="AD" clId="Web-{9DA55816-18BE-D155-4A6D-4F6F08E3CA01}" dt="2023-06-26T21:48:29.459" v="30" actId="20577"/>
      <pc:docMkLst>
        <pc:docMk/>
      </pc:docMkLst>
      <pc:sldChg chg="modSp">
        <pc:chgData name="Sullivan, Nicole" userId="S::nsullivan@lindenwood.edu::6b892c44-24e6-4a8b-8e22-d0022214eb69" providerId="AD" clId="Web-{9DA55816-18BE-D155-4A6D-4F6F08E3CA01}" dt="2023-06-26T21:48:29.459" v="30" actId="20577"/>
        <pc:sldMkLst>
          <pc:docMk/>
          <pc:sldMk cId="2685194987" sldId="256"/>
        </pc:sldMkLst>
        <pc:spChg chg="mod">
          <ac:chgData name="Sullivan, Nicole" userId="S::nsullivan@lindenwood.edu::6b892c44-24e6-4a8b-8e22-d0022214eb69" providerId="AD" clId="Web-{9DA55816-18BE-D155-4A6D-4F6F08E3CA01}" dt="2023-06-26T21:48:29.459" v="30" actId="20577"/>
          <ac:spMkLst>
            <pc:docMk/>
            <pc:sldMk cId="2685194987" sldId="256"/>
            <ac:spMk id="2" creationId="{3AF77481-B656-3D09-F189-8B968A2AF60B}"/>
          </ac:spMkLst>
        </pc:spChg>
        <pc:spChg chg="mod">
          <ac:chgData name="Sullivan, Nicole" userId="S::nsullivan@lindenwood.edu::6b892c44-24e6-4a8b-8e22-d0022214eb69" providerId="AD" clId="Web-{9DA55816-18BE-D155-4A6D-4F6F08E3CA01}" dt="2023-06-26T21:43:29.760" v="4" actId="1076"/>
          <ac:spMkLst>
            <pc:docMk/>
            <pc:sldMk cId="2685194987" sldId="256"/>
            <ac:spMk id="38" creationId="{953ADF3D-9C91-0FAA-E50C-50C2C4E3DCCD}"/>
          </ac:spMkLst>
        </pc:spChg>
        <pc:spChg chg="mod">
          <ac:chgData name="Sullivan, Nicole" userId="S::nsullivan@lindenwood.edu::6b892c44-24e6-4a8b-8e22-d0022214eb69" providerId="AD" clId="Web-{9DA55816-18BE-D155-4A6D-4F6F08E3CA01}" dt="2023-06-26T21:42:44.431" v="1" actId="20577"/>
          <ac:spMkLst>
            <pc:docMk/>
            <pc:sldMk cId="2685194987" sldId="256"/>
            <ac:spMk id="40" creationId="{EBF8BC09-5090-C099-A14D-C10ABD0A2B0E}"/>
          </ac:spMkLst>
        </pc:spChg>
      </pc:sldChg>
    </pc:docChg>
  </pc:docChgLst>
  <pc:docChgLst>
    <pc:chgData name="Sullivan, Nicole" userId="S::nsullivan@lindenwood.edu::6b892c44-24e6-4a8b-8e22-d0022214eb69" providerId="AD" clId="Web-{5018F5EA-D55F-CDEF-28E8-E2FF5A42BEC2}"/>
    <pc:docChg chg="modSld">
      <pc:chgData name="Sullivan, Nicole" userId="S::nsullivan@lindenwood.edu::6b892c44-24e6-4a8b-8e22-d0022214eb69" providerId="AD" clId="Web-{5018F5EA-D55F-CDEF-28E8-E2FF5A42BEC2}" dt="2022-12-20T19:12:01.546" v="177" actId="20577"/>
      <pc:docMkLst>
        <pc:docMk/>
      </pc:docMkLst>
      <pc:sldChg chg="modSp">
        <pc:chgData name="Sullivan, Nicole" userId="S::nsullivan@lindenwood.edu::6b892c44-24e6-4a8b-8e22-d0022214eb69" providerId="AD" clId="Web-{5018F5EA-D55F-CDEF-28E8-E2FF5A42BEC2}" dt="2022-12-20T19:12:01.546" v="177" actId="20577"/>
        <pc:sldMkLst>
          <pc:docMk/>
          <pc:sldMk cId="2685194987" sldId="256"/>
        </pc:sldMkLst>
        <pc:spChg chg="mod">
          <ac:chgData name="Sullivan, Nicole" userId="S::nsullivan@lindenwood.edu::6b892c44-24e6-4a8b-8e22-d0022214eb69" providerId="AD" clId="Web-{5018F5EA-D55F-CDEF-28E8-E2FF5A42BEC2}" dt="2022-12-20T18:17:24.889" v="173" actId="1076"/>
          <ac:spMkLst>
            <pc:docMk/>
            <pc:sldMk cId="2685194987" sldId="256"/>
            <ac:spMk id="4" creationId="{C33B4E49-09B7-2014-F6B7-1E4689B0F1DF}"/>
          </ac:spMkLst>
        </pc:spChg>
        <pc:spChg chg="mod">
          <ac:chgData name="Sullivan, Nicole" userId="S::nsullivan@lindenwood.edu::6b892c44-24e6-4a8b-8e22-d0022214eb69" providerId="AD" clId="Web-{5018F5EA-D55F-CDEF-28E8-E2FF5A42BEC2}" dt="2022-12-20T18:18:26.016" v="175" actId="1076"/>
          <ac:spMkLst>
            <pc:docMk/>
            <pc:sldMk cId="2685194987" sldId="256"/>
            <ac:spMk id="15" creationId="{E726D033-C7E9-4172-BA7B-D777B370E887}"/>
          </ac:spMkLst>
        </pc:spChg>
        <pc:spChg chg="mod">
          <ac:chgData name="Sullivan, Nicole" userId="S::nsullivan@lindenwood.edu::6b892c44-24e6-4a8b-8e22-d0022214eb69" providerId="AD" clId="Web-{5018F5EA-D55F-CDEF-28E8-E2FF5A42BEC2}" dt="2022-12-20T18:17:28.389" v="174" actId="1076"/>
          <ac:spMkLst>
            <pc:docMk/>
            <pc:sldMk cId="2685194987" sldId="256"/>
            <ac:spMk id="38" creationId="{953ADF3D-9C91-0FAA-E50C-50C2C4E3DCCD}"/>
          </ac:spMkLst>
        </pc:spChg>
        <pc:spChg chg="mod">
          <ac:chgData name="Sullivan, Nicole" userId="S::nsullivan@lindenwood.edu::6b892c44-24e6-4a8b-8e22-d0022214eb69" providerId="AD" clId="Web-{5018F5EA-D55F-CDEF-28E8-E2FF5A42BEC2}" dt="2022-12-20T19:12:01.546" v="177" actId="20577"/>
          <ac:spMkLst>
            <pc:docMk/>
            <pc:sldMk cId="2685194987" sldId="256"/>
            <ac:spMk id="40" creationId="{EBF8BC09-5090-C099-A14D-C10ABD0A2B0E}"/>
          </ac:spMkLst>
        </pc:spChg>
        <pc:cxnChg chg="mod">
          <ac:chgData name="Sullivan, Nicole" userId="S::nsullivan@lindenwood.edu::6b892c44-24e6-4a8b-8e22-d0022214eb69" providerId="AD" clId="Web-{5018F5EA-D55F-CDEF-28E8-E2FF5A42BEC2}" dt="2022-12-20T17:40:12.768" v="132" actId="1076"/>
          <ac:cxnSpMkLst>
            <pc:docMk/>
            <pc:sldMk cId="2685194987" sldId="256"/>
            <ac:cxnSpMk id="12" creationId="{3BB0A0EF-851D-0CE0-A70D-40B13B65E1ED}"/>
          </ac:cxnSpMkLst>
        </pc:cxnChg>
        <pc:cxnChg chg="mod">
          <ac:chgData name="Sullivan, Nicole" userId="S::nsullivan@lindenwood.edu::6b892c44-24e6-4a8b-8e22-d0022214eb69" providerId="AD" clId="Web-{5018F5EA-D55F-CDEF-28E8-E2FF5A42BEC2}" dt="2022-12-20T17:40:03.252" v="130" actId="1076"/>
          <ac:cxnSpMkLst>
            <pc:docMk/>
            <pc:sldMk cId="2685194987" sldId="256"/>
            <ac:cxnSpMk id="23" creationId="{3D68F973-BF69-FCFA-5BC0-34F4979A0F7E}"/>
          </ac:cxnSpMkLst>
        </pc:cxnChg>
      </pc:sldChg>
    </pc:docChg>
  </pc:docChgLst>
  <pc:docChgLst>
    <pc:chgData name="Sullivan, Nicole" userId="S::nsullivan@lindenwood.edu::6b892c44-24e6-4a8b-8e22-d0022214eb69" providerId="AD" clId="Web-{FB2D28F4-C749-05BA-16D6-B6AFE8BAA6BF}"/>
    <pc:docChg chg="modSld">
      <pc:chgData name="Sullivan, Nicole" userId="S::nsullivan@lindenwood.edu::6b892c44-24e6-4a8b-8e22-d0022214eb69" providerId="AD" clId="Web-{FB2D28F4-C749-05BA-16D6-B6AFE8BAA6BF}" dt="2023-01-06T22:37:08.084" v="18" actId="20577"/>
      <pc:docMkLst>
        <pc:docMk/>
      </pc:docMkLst>
      <pc:sldChg chg="modSp">
        <pc:chgData name="Sullivan, Nicole" userId="S::nsullivan@lindenwood.edu::6b892c44-24e6-4a8b-8e22-d0022214eb69" providerId="AD" clId="Web-{FB2D28F4-C749-05BA-16D6-B6AFE8BAA6BF}" dt="2023-01-06T22:37:08.084" v="18" actId="20577"/>
        <pc:sldMkLst>
          <pc:docMk/>
          <pc:sldMk cId="2685194987" sldId="256"/>
        </pc:sldMkLst>
        <pc:spChg chg="mod">
          <ac:chgData name="Sullivan, Nicole" userId="S::nsullivan@lindenwood.edu::6b892c44-24e6-4a8b-8e22-d0022214eb69" providerId="AD" clId="Web-{FB2D28F4-C749-05BA-16D6-B6AFE8BAA6BF}" dt="2023-01-06T22:37:08.084" v="18"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8847E8A7-1525-1A8D-6F7D-9272CB509FDB}"/>
    <pc:docChg chg="modSld">
      <pc:chgData name="Sullivan, Nicole" userId="S::nsullivan@lindenwood.edu::6b892c44-24e6-4a8b-8e22-d0022214eb69" providerId="AD" clId="Web-{8847E8A7-1525-1A8D-6F7D-9272CB509FDB}" dt="2023-07-18T21:42:14.154" v="34" actId="20577"/>
      <pc:docMkLst>
        <pc:docMk/>
      </pc:docMkLst>
      <pc:sldChg chg="modSp">
        <pc:chgData name="Sullivan, Nicole" userId="S::nsullivan@lindenwood.edu::6b892c44-24e6-4a8b-8e22-d0022214eb69" providerId="AD" clId="Web-{8847E8A7-1525-1A8D-6F7D-9272CB509FDB}" dt="2023-07-18T21:42:14.154" v="34" actId="20577"/>
        <pc:sldMkLst>
          <pc:docMk/>
          <pc:sldMk cId="2685194987" sldId="256"/>
        </pc:sldMkLst>
        <pc:spChg chg="mod">
          <ac:chgData name="Sullivan, Nicole" userId="S::nsullivan@lindenwood.edu::6b892c44-24e6-4a8b-8e22-d0022214eb69" providerId="AD" clId="Web-{8847E8A7-1525-1A8D-6F7D-9272CB509FDB}" dt="2023-07-18T21:42:14.154" v="34"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0A1C4DCA-FDD3-A5BE-57AA-7E495006B5DD}"/>
    <pc:docChg chg="modSld">
      <pc:chgData name="Sullivan, Nicole" userId="S::nsullivan@lindenwood.edu::6b892c44-24e6-4a8b-8e22-d0022214eb69" providerId="AD" clId="Web-{0A1C4DCA-FDD3-A5BE-57AA-7E495006B5DD}" dt="2022-12-14T21:37:26.200" v="6" actId="20577"/>
      <pc:docMkLst>
        <pc:docMk/>
      </pc:docMkLst>
      <pc:sldChg chg="modSp">
        <pc:chgData name="Sullivan, Nicole" userId="S::nsullivan@lindenwood.edu::6b892c44-24e6-4a8b-8e22-d0022214eb69" providerId="AD" clId="Web-{0A1C4DCA-FDD3-A5BE-57AA-7E495006B5DD}" dt="2022-12-14T21:37:26.200" v="6" actId="20577"/>
        <pc:sldMkLst>
          <pc:docMk/>
          <pc:sldMk cId="2685194987" sldId="256"/>
        </pc:sldMkLst>
        <pc:spChg chg="mod">
          <ac:chgData name="Sullivan, Nicole" userId="S::nsullivan@lindenwood.edu::6b892c44-24e6-4a8b-8e22-d0022214eb69" providerId="AD" clId="Web-{0A1C4DCA-FDD3-A5BE-57AA-7E495006B5DD}" dt="2022-12-14T21:37:26.200" v="6"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C85F4E20-BE55-A983-1E8F-4887BE1B2C20}"/>
    <pc:docChg chg="modSld">
      <pc:chgData name="Sullivan, Nicole" userId="S::nsullivan@lindenwood.edu::6b892c44-24e6-4a8b-8e22-d0022214eb69" providerId="AD" clId="Web-{C85F4E20-BE55-A983-1E8F-4887BE1B2C20}" dt="2022-12-14T21:27:53.335" v="1301" actId="20577"/>
      <pc:docMkLst>
        <pc:docMk/>
      </pc:docMkLst>
      <pc:sldChg chg="addSp delSp modSp">
        <pc:chgData name="Sullivan, Nicole" userId="S::nsullivan@lindenwood.edu::6b892c44-24e6-4a8b-8e22-d0022214eb69" providerId="AD" clId="Web-{C85F4E20-BE55-A983-1E8F-4887BE1B2C20}" dt="2022-12-14T21:27:53.335" v="1301" actId="20577"/>
        <pc:sldMkLst>
          <pc:docMk/>
          <pc:sldMk cId="2685194987" sldId="256"/>
        </pc:sldMkLst>
        <pc:spChg chg="mod">
          <ac:chgData name="Sullivan, Nicole" userId="S::nsullivan@lindenwood.edu::6b892c44-24e6-4a8b-8e22-d0022214eb69" providerId="AD" clId="Web-{C85F4E20-BE55-A983-1E8F-4887BE1B2C20}" dt="2022-12-14T21:27:53.335" v="1301" actId="20577"/>
          <ac:spMkLst>
            <pc:docMk/>
            <pc:sldMk cId="2685194987" sldId="256"/>
            <ac:spMk id="2" creationId="{3AF77481-B656-3D09-F189-8B968A2AF60B}"/>
          </ac:spMkLst>
        </pc:spChg>
        <pc:spChg chg="mod">
          <ac:chgData name="Sullivan, Nicole" userId="S::nsullivan@lindenwood.edu::6b892c44-24e6-4a8b-8e22-d0022214eb69" providerId="AD" clId="Web-{C85F4E20-BE55-A983-1E8F-4887BE1B2C20}" dt="2022-12-14T21:07:14.015" v="1067" actId="1076"/>
          <ac:spMkLst>
            <pc:docMk/>
            <pc:sldMk cId="2685194987" sldId="256"/>
            <ac:spMk id="4" creationId="{C33B4E49-09B7-2014-F6B7-1E4689B0F1DF}"/>
          </ac:spMkLst>
        </pc:spChg>
        <pc:spChg chg="add mod">
          <ac:chgData name="Sullivan, Nicole" userId="S::nsullivan@lindenwood.edu::6b892c44-24e6-4a8b-8e22-d0022214eb69" providerId="AD" clId="Web-{C85F4E20-BE55-A983-1E8F-4887BE1B2C20}" dt="2022-12-14T20:57:52.177" v="548" actId="1076"/>
          <ac:spMkLst>
            <pc:docMk/>
            <pc:sldMk cId="2685194987" sldId="256"/>
            <ac:spMk id="6" creationId="{1E9E6BA6-74C8-0074-3B86-B81E63FD3E3A}"/>
          </ac:spMkLst>
        </pc:spChg>
        <pc:spChg chg="mod">
          <ac:chgData name="Sullivan, Nicole" userId="S::nsullivan@lindenwood.edu::6b892c44-24e6-4a8b-8e22-d0022214eb69" providerId="AD" clId="Web-{C85F4E20-BE55-A983-1E8F-4887BE1B2C20}" dt="2022-12-14T20:34:16.416" v="228" actId="20577"/>
          <ac:spMkLst>
            <pc:docMk/>
            <pc:sldMk cId="2685194987" sldId="256"/>
            <ac:spMk id="7" creationId="{8D5A0E2A-3C83-42B3-963F-9CABD6CF6C2D}"/>
          </ac:spMkLst>
        </pc:spChg>
        <pc:spChg chg="add mod ord">
          <ac:chgData name="Sullivan, Nicole" userId="S::nsullivan@lindenwood.edu::6b892c44-24e6-4a8b-8e22-d0022214eb69" providerId="AD" clId="Web-{C85F4E20-BE55-A983-1E8F-4887BE1B2C20}" dt="2022-12-14T20:57:46.880" v="547"/>
          <ac:spMkLst>
            <pc:docMk/>
            <pc:sldMk cId="2685194987" sldId="256"/>
            <ac:spMk id="10" creationId="{9D46C66A-132D-D638-4E61-1201FA247ED5}"/>
          </ac:spMkLst>
        </pc:spChg>
        <pc:spChg chg="del mod">
          <ac:chgData name="Sullivan, Nicole" userId="S::nsullivan@lindenwood.edu::6b892c44-24e6-4a8b-8e22-d0022214eb69" providerId="AD" clId="Web-{C85F4E20-BE55-A983-1E8F-4887BE1B2C20}" dt="2022-12-14T20:23:06.482" v="2"/>
          <ac:spMkLst>
            <pc:docMk/>
            <pc:sldMk cId="2685194987" sldId="256"/>
            <ac:spMk id="11" creationId="{784067C4-3113-4424-8532-4420BF933B7C}"/>
          </ac:spMkLst>
        </pc:spChg>
        <pc:spChg chg="add mod">
          <ac:chgData name="Sullivan, Nicole" userId="S::nsullivan@lindenwood.edu::6b892c44-24e6-4a8b-8e22-d0022214eb69" providerId="AD" clId="Web-{C85F4E20-BE55-A983-1E8F-4887BE1B2C20}" dt="2022-12-14T21:22:39.267" v="1259" actId="20577"/>
          <ac:spMkLst>
            <pc:docMk/>
            <pc:sldMk cId="2685194987" sldId="256"/>
            <ac:spMk id="15" creationId="{E726D033-C7E9-4172-BA7B-D777B370E887}"/>
          </ac:spMkLst>
        </pc:spChg>
        <pc:spChg chg="mod">
          <ac:chgData name="Sullivan, Nicole" userId="S::nsullivan@lindenwood.edu::6b892c44-24e6-4a8b-8e22-d0022214eb69" providerId="AD" clId="Web-{C85F4E20-BE55-A983-1E8F-4887BE1B2C20}" dt="2022-12-14T20:24:54.093" v="25" actId="20577"/>
          <ac:spMkLst>
            <pc:docMk/>
            <pc:sldMk cId="2685194987" sldId="256"/>
            <ac:spMk id="19" creationId="{2588B848-F227-16F7-8AEC-F793F85DC474}"/>
          </ac:spMkLst>
        </pc:spChg>
        <pc:spChg chg="add mod">
          <ac:chgData name="Sullivan, Nicole" userId="S::nsullivan@lindenwood.edu::6b892c44-24e6-4a8b-8e22-d0022214eb69" providerId="AD" clId="Web-{C85F4E20-BE55-A983-1E8F-4887BE1B2C20}" dt="2022-12-14T21:26:15.536" v="1293" actId="20577"/>
          <ac:spMkLst>
            <pc:docMk/>
            <pc:sldMk cId="2685194987" sldId="256"/>
            <ac:spMk id="20" creationId="{56AF8529-C28B-E9A6-97FC-872553BBBABB}"/>
          </ac:spMkLst>
        </pc:spChg>
        <pc:spChg chg="mod">
          <ac:chgData name="Sullivan, Nicole" userId="S::nsullivan@lindenwood.edu::6b892c44-24e6-4a8b-8e22-d0022214eb69" providerId="AD" clId="Web-{C85F4E20-BE55-A983-1E8F-4887BE1B2C20}" dt="2022-12-14T20:25:16.656" v="35" actId="14100"/>
          <ac:spMkLst>
            <pc:docMk/>
            <pc:sldMk cId="2685194987" sldId="256"/>
            <ac:spMk id="21" creationId="{9A5FF013-3B2A-426F-3AC9-6C794607EA27}"/>
          </ac:spMkLst>
        </pc:spChg>
        <pc:spChg chg="mod">
          <ac:chgData name="Sullivan, Nicole" userId="S::nsullivan@lindenwood.edu::6b892c44-24e6-4a8b-8e22-d0022214eb69" providerId="AD" clId="Web-{C85F4E20-BE55-A983-1E8F-4887BE1B2C20}" dt="2022-12-14T21:22:07.516" v="1255" actId="20577"/>
          <ac:spMkLst>
            <pc:docMk/>
            <pc:sldMk cId="2685194987" sldId="256"/>
            <ac:spMk id="38" creationId="{953ADF3D-9C91-0FAA-E50C-50C2C4E3DCCD}"/>
          </ac:spMkLst>
        </pc:spChg>
        <pc:spChg chg="mod">
          <ac:chgData name="Sullivan, Nicole" userId="S::nsullivan@lindenwood.edu::6b892c44-24e6-4a8b-8e22-d0022214eb69" providerId="AD" clId="Web-{C85F4E20-BE55-A983-1E8F-4887BE1B2C20}" dt="2022-12-14T21:07:03.530" v="1064" actId="20577"/>
          <ac:spMkLst>
            <pc:docMk/>
            <pc:sldMk cId="2685194987" sldId="256"/>
            <ac:spMk id="40" creationId="{EBF8BC09-5090-C099-A14D-C10ABD0A2B0E}"/>
          </ac:spMkLst>
        </pc:spChg>
        <pc:picChg chg="add mod">
          <ac:chgData name="Sullivan, Nicole" userId="S::nsullivan@lindenwood.edu::6b892c44-24e6-4a8b-8e22-d0022214eb69" providerId="AD" clId="Web-{C85F4E20-BE55-A983-1E8F-4887BE1B2C20}" dt="2022-12-14T20:58:26.974" v="552"/>
          <ac:picMkLst>
            <pc:docMk/>
            <pc:sldMk cId="2685194987" sldId="256"/>
            <ac:picMk id="5" creationId="{165B7A31-4814-AA9E-DE3F-39DCD77CEB21}"/>
          </ac:picMkLst>
        </pc:picChg>
        <pc:picChg chg="del">
          <ac:chgData name="Sullivan, Nicole" userId="S::nsullivan@lindenwood.edu::6b892c44-24e6-4a8b-8e22-d0022214eb69" providerId="AD" clId="Web-{C85F4E20-BE55-A983-1E8F-4887BE1B2C20}" dt="2022-12-14T20:51:50.576" v="495"/>
          <ac:picMkLst>
            <pc:docMk/>
            <pc:sldMk cId="2685194987" sldId="256"/>
            <ac:picMk id="8" creationId="{67609D71-E5D0-40B0-849F-399E23EF4465}"/>
          </ac:picMkLst>
        </pc:picChg>
        <pc:cxnChg chg="add mod">
          <ac:chgData name="Sullivan, Nicole" userId="S::nsullivan@lindenwood.edu::6b892c44-24e6-4a8b-8e22-d0022214eb69" providerId="AD" clId="Web-{C85F4E20-BE55-A983-1E8F-4887BE1B2C20}" dt="2022-12-14T21:22:14.844" v="1257" actId="1076"/>
          <ac:cxnSpMkLst>
            <pc:docMk/>
            <pc:sldMk cId="2685194987" sldId="256"/>
            <ac:cxnSpMk id="12" creationId="{3BB0A0EF-851D-0CE0-A70D-40B13B65E1ED}"/>
          </ac:cxnSpMkLst>
        </pc:cxnChg>
        <pc:cxnChg chg="add del mod">
          <ac:chgData name="Sullivan, Nicole" userId="S::nsullivan@lindenwood.edu::6b892c44-24e6-4a8b-8e22-d0022214eb69" providerId="AD" clId="Web-{C85F4E20-BE55-A983-1E8F-4887BE1B2C20}" dt="2022-12-14T21:12:36.802" v="1162"/>
          <ac:cxnSpMkLst>
            <pc:docMk/>
            <pc:sldMk cId="2685194987" sldId="256"/>
            <ac:cxnSpMk id="13" creationId="{F8C4D8ED-90F6-2F8E-201E-CB647D7DDCC8}"/>
          </ac:cxnSpMkLst>
        </pc:cxnChg>
        <pc:cxnChg chg="add mod">
          <ac:chgData name="Sullivan, Nicole" userId="S::nsullivan@lindenwood.edu::6b892c44-24e6-4a8b-8e22-d0022214eb69" providerId="AD" clId="Web-{C85F4E20-BE55-A983-1E8F-4887BE1B2C20}" dt="2022-12-14T21:24:25.940" v="1284" actId="1076"/>
          <ac:cxnSpMkLst>
            <pc:docMk/>
            <pc:sldMk cId="2685194987" sldId="256"/>
            <ac:cxnSpMk id="23" creationId="{3D68F973-BF69-FCFA-5BC0-34F4979A0F7E}"/>
          </ac:cxnSpMkLst>
        </pc:cxnChg>
        <pc:cxnChg chg="mod">
          <ac:chgData name="Sullivan, Nicole" userId="S::nsullivan@lindenwood.edu::6b892c44-24e6-4a8b-8e22-d0022214eb69" providerId="AD" clId="Web-{C85F4E20-BE55-A983-1E8F-4887BE1B2C20}" dt="2022-12-14T21:07:09.640" v="1066" actId="1076"/>
          <ac:cxnSpMkLst>
            <pc:docMk/>
            <pc:sldMk cId="2685194987" sldId="256"/>
            <ac:cxnSpMk id="41" creationId="{40B3D282-C218-08E9-E2F0-145C9F5D4E7D}"/>
          </ac:cxnSpMkLst>
        </pc:cxnChg>
      </pc:sldChg>
    </pc:docChg>
  </pc:docChgLst>
  <pc:docChgLst>
    <pc:chgData name="Sullivan, Nicole" userId="6b892c44-24e6-4a8b-8e22-d0022214eb69" providerId="ADAL" clId="{C153EC1E-3EC9-4104-AAC3-43A82E232DDB}"/>
    <pc:docChg chg="undo custSel modSld">
      <pc:chgData name="Sullivan, Nicole" userId="6b892c44-24e6-4a8b-8e22-d0022214eb69" providerId="ADAL" clId="{C153EC1E-3EC9-4104-AAC3-43A82E232DDB}" dt="2022-11-21T22:10:54.279" v="3474" actId="113"/>
      <pc:docMkLst>
        <pc:docMk/>
      </pc:docMkLst>
      <pc:sldChg chg="addSp delSp modSp mod setBg">
        <pc:chgData name="Sullivan, Nicole" userId="6b892c44-24e6-4a8b-8e22-d0022214eb69" providerId="ADAL" clId="{C153EC1E-3EC9-4104-AAC3-43A82E232DDB}" dt="2022-11-21T22:10:54.279" v="3474" actId="113"/>
        <pc:sldMkLst>
          <pc:docMk/>
          <pc:sldMk cId="2685194987" sldId="256"/>
        </pc:sldMkLst>
        <pc:spChg chg="add mod">
          <ac:chgData name="Sullivan, Nicole" userId="6b892c44-24e6-4a8b-8e22-d0022214eb69" providerId="ADAL" clId="{C153EC1E-3EC9-4104-AAC3-43A82E232DDB}" dt="2022-11-21T22:06:06.543" v="3456" actId="5793"/>
          <ac:spMkLst>
            <pc:docMk/>
            <pc:sldMk cId="2685194987" sldId="256"/>
            <ac:spMk id="2" creationId="{3AF77481-B656-3D09-F189-8B968A2AF60B}"/>
          </ac:spMkLst>
        </pc:spChg>
        <pc:spChg chg="add mod">
          <ac:chgData name="Sullivan, Nicole" userId="6b892c44-24e6-4a8b-8e22-d0022214eb69" providerId="ADAL" clId="{C153EC1E-3EC9-4104-AAC3-43A82E232DDB}" dt="2022-11-18T21:03:02.372" v="1651" actId="20577"/>
          <ac:spMkLst>
            <pc:docMk/>
            <pc:sldMk cId="2685194987" sldId="256"/>
            <ac:spMk id="4" creationId="{C33B4E49-09B7-2014-F6B7-1E4689B0F1DF}"/>
          </ac:spMkLst>
        </pc:spChg>
        <pc:spChg chg="mod">
          <ac:chgData name="Sullivan, Nicole" userId="6b892c44-24e6-4a8b-8e22-d0022214eb69" providerId="ADAL" clId="{C153EC1E-3EC9-4104-AAC3-43A82E232DDB}" dt="2022-11-18T21:51:37.710" v="2980" actId="1076"/>
          <ac:spMkLst>
            <pc:docMk/>
            <pc:sldMk cId="2685194987" sldId="256"/>
            <ac:spMk id="11" creationId="{784067C4-3113-4424-8532-4420BF933B7C}"/>
          </ac:spMkLst>
        </pc:spChg>
        <pc:spChg chg="add del mod">
          <ac:chgData name="Sullivan, Nicole" userId="6b892c44-24e6-4a8b-8e22-d0022214eb69" providerId="ADAL" clId="{C153EC1E-3EC9-4104-AAC3-43A82E232DDB}" dt="2022-11-18T20:40:38.556" v="935" actId="478"/>
          <ac:spMkLst>
            <pc:docMk/>
            <pc:sldMk cId="2685194987" sldId="256"/>
            <ac:spMk id="12" creationId="{9093F9B5-0943-C85F-5C08-1E7DF69F7803}"/>
          </ac:spMkLst>
        </pc:spChg>
        <pc:spChg chg="add del mod">
          <ac:chgData name="Sullivan, Nicole" userId="6b892c44-24e6-4a8b-8e22-d0022214eb69" providerId="ADAL" clId="{C153EC1E-3EC9-4104-AAC3-43A82E232DDB}" dt="2022-11-18T20:40:54.970" v="940" actId="478"/>
          <ac:spMkLst>
            <pc:docMk/>
            <pc:sldMk cId="2685194987" sldId="256"/>
            <ac:spMk id="13" creationId="{4B74522D-F066-6B5F-9B57-94B65C4C94D3}"/>
          </ac:spMkLst>
        </pc:spChg>
        <pc:spChg chg="add mod">
          <ac:chgData name="Sullivan, Nicole" userId="6b892c44-24e6-4a8b-8e22-d0022214eb69" providerId="ADAL" clId="{C153EC1E-3EC9-4104-AAC3-43A82E232DDB}" dt="2022-11-18T20:46:13.276" v="1092" actId="1038"/>
          <ac:spMkLst>
            <pc:docMk/>
            <pc:sldMk cId="2685194987" sldId="256"/>
            <ac:spMk id="14" creationId="{EA16A77B-E0E1-9987-19E6-CCB446FA588E}"/>
          </ac:spMkLst>
        </pc:spChg>
        <pc:spChg chg="add mod">
          <ac:chgData name="Sullivan, Nicole" userId="6b892c44-24e6-4a8b-8e22-d0022214eb69" providerId="ADAL" clId="{C153EC1E-3EC9-4104-AAC3-43A82E232DDB}" dt="2022-11-18T20:43:17.282" v="975" actId="1076"/>
          <ac:spMkLst>
            <pc:docMk/>
            <pc:sldMk cId="2685194987" sldId="256"/>
            <ac:spMk id="17" creationId="{E8C741CC-2AFE-4E6C-7E48-AE0B793AFC33}"/>
          </ac:spMkLst>
        </pc:spChg>
        <pc:spChg chg="add mod">
          <ac:chgData name="Sullivan, Nicole" userId="6b892c44-24e6-4a8b-8e22-d0022214eb69" providerId="ADAL" clId="{C153EC1E-3EC9-4104-AAC3-43A82E232DDB}" dt="2022-11-18T20:43:19.585" v="976" actId="1076"/>
          <ac:spMkLst>
            <pc:docMk/>
            <pc:sldMk cId="2685194987" sldId="256"/>
            <ac:spMk id="18" creationId="{B49EB1DF-F67B-8D99-78A9-5366CDBC7BE4}"/>
          </ac:spMkLst>
        </pc:spChg>
        <pc:spChg chg="add mod">
          <ac:chgData name="Sullivan, Nicole" userId="6b892c44-24e6-4a8b-8e22-d0022214eb69" providerId="ADAL" clId="{C153EC1E-3EC9-4104-AAC3-43A82E232DDB}" dt="2022-11-18T20:44:01.848" v="998" actId="1076"/>
          <ac:spMkLst>
            <pc:docMk/>
            <pc:sldMk cId="2685194987" sldId="256"/>
            <ac:spMk id="19" creationId="{2588B848-F227-16F7-8AEC-F793F85DC474}"/>
          </ac:spMkLst>
        </pc:spChg>
        <pc:spChg chg="add del mod">
          <ac:chgData name="Sullivan, Nicole" userId="6b892c44-24e6-4a8b-8e22-d0022214eb69" providerId="ADAL" clId="{C153EC1E-3EC9-4104-AAC3-43A82E232DDB}" dt="2022-11-18T20:44:07.696" v="1000"/>
          <ac:spMkLst>
            <pc:docMk/>
            <pc:sldMk cId="2685194987" sldId="256"/>
            <ac:spMk id="20" creationId="{DE27F9D8-0240-BB45-0489-3DCFD00D6F76}"/>
          </ac:spMkLst>
        </pc:spChg>
        <pc:spChg chg="add mod">
          <ac:chgData name="Sullivan, Nicole" userId="6b892c44-24e6-4a8b-8e22-d0022214eb69" providerId="ADAL" clId="{C153EC1E-3EC9-4104-AAC3-43A82E232DDB}" dt="2022-11-18T20:44:44.214" v="1033" actId="1076"/>
          <ac:spMkLst>
            <pc:docMk/>
            <pc:sldMk cId="2685194987" sldId="256"/>
            <ac:spMk id="21" creationId="{9A5FF013-3B2A-426F-3AC9-6C794607EA27}"/>
          </ac:spMkLst>
        </pc:spChg>
        <pc:spChg chg="add mod">
          <ac:chgData name="Sullivan, Nicole" userId="6b892c44-24e6-4a8b-8e22-d0022214eb69" providerId="ADAL" clId="{C153EC1E-3EC9-4104-AAC3-43A82E232DDB}" dt="2022-11-18T20:45:31.029" v="1085" actId="1076"/>
          <ac:spMkLst>
            <pc:docMk/>
            <pc:sldMk cId="2685194987" sldId="256"/>
            <ac:spMk id="22" creationId="{CF188DD3-5BCE-0A7F-2FEB-2EF47277572B}"/>
          </ac:spMkLst>
        </pc:spChg>
        <pc:spChg chg="add mod">
          <ac:chgData name="Sullivan, Nicole" userId="6b892c44-24e6-4a8b-8e22-d0022214eb69" providerId="ADAL" clId="{C153EC1E-3EC9-4104-AAC3-43A82E232DDB}" dt="2022-11-18T21:02:50.143" v="1627" actId="1076"/>
          <ac:spMkLst>
            <pc:docMk/>
            <pc:sldMk cId="2685194987" sldId="256"/>
            <ac:spMk id="37" creationId="{6F3F062C-3202-4708-A9C5-94BA06C15C4D}"/>
          </ac:spMkLst>
        </pc:spChg>
        <pc:spChg chg="add mod">
          <ac:chgData name="Sullivan, Nicole" userId="6b892c44-24e6-4a8b-8e22-d0022214eb69" providerId="ADAL" clId="{C153EC1E-3EC9-4104-AAC3-43A82E232DDB}" dt="2022-11-21T22:10:54.279" v="3474" actId="113"/>
          <ac:spMkLst>
            <pc:docMk/>
            <pc:sldMk cId="2685194987" sldId="256"/>
            <ac:spMk id="38" creationId="{953ADF3D-9C91-0FAA-E50C-50C2C4E3DCCD}"/>
          </ac:spMkLst>
        </pc:spChg>
        <pc:spChg chg="add mod">
          <ac:chgData name="Sullivan, Nicole" userId="6b892c44-24e6-4a8b-8e22-d0022214eb69" providerId="ADAL" clId="{C153EC1E-3EC9-4104-AAC3-43A82E232DDB}" dt="2022-11-18T21:43:46.633" v="2956" actId="12"/>
          <ac:spMkLst>
            <pc:docMk/>
            <pc:sldMk cId="2685194987" sldId="256"/>
            <ac:spMk id="40" creationId="{EBF8BC09-5090-C099-A14D-C10ABD0A2B0E}"/>
          </ac:spMkLst>
        </pc:spChg>
        <pc:picChg chg="add del mod">
          <ac:chgData name="Sullivan, Nicole" userId="6b892c44-24e6-4a8b-8e22-d0022214eb69" providerId="ADAL" clId="{C153EC1E-3EC9-4104-AAC3-43A82E232DDB}" dt="2022-11-18T20:41:54.035" v="949" actId="478"/>
          <ac:picMkLst>
            <pc:docMk/>
            <pc:sldMk cId="2685194987" sldId="256"/>
            <ac:picMk id="10" creationId="{7E748061-CBC6-4F64-F189-E8400775035C}"/>
          </ac:picMkLst>
        </pc:picChg>
        <pc:picChg chg="add mod">
          <ac:chgData name="Sullivan, Nicole" userId="6b892c44-24e6-4a8b-8e22-d0022214eb69" providerId="ADAL" clId="{C153EC1E-3EC9-4104-AAC3-43A82E232DDB}" dt="2022-11-18T20:46:50.044" v="1102" actId="208"/>
          <ac:picMkLst>
            <pc:docMk/>
            <pc:sldMk cId="2685194987" sldId="256"/>
            <ac:picMk id="16" creationId="{022F1B81-1F59-4194-22CB-38528E434320}"/>
          </ac:picMkLst>
        </pc:picChg>
        <pc:picChg chg="add mod">
          <ac:chgData name="Sullivan, Nicole" userId="6b892c44-24e6-4a8b-8e22-d0022214eb69" providerId="ADAL" clId="{C153EC1E-3EC9-4104-AAC3-43A82E232DDB}" dt="2022-11-18T20:54:11.586" v="1117" actId="1035"/>
          <ac:picMkLst>
            <pc:docMk/>
            <pc:sldMk cId="2685194987" sldId="256"/>
            <ac:picMk id="24" creationId="{3E20D5E3-5D5F-4926-ED35-6BC06342C0FC}"/>
          </ac:picMkLst>
        </pc:picChg>
        <pc:picChg chg="add del mod">
          <ac:chgData name="Sullivan, Nicole" userId="6b892c44-24e6-4a8b-8e22-d0022214eb69" providerId="ADAL" clId="{C153EC1E-3EC9-4104-AAC3-43A82E232DDB}" dt="2022-11-18T20:55:14.971" v="1124" actId="478"/>
          <ac:picMkLst>
            <pc:docMk/>
            <pc:sldMk cId="2685194987" sldId="256"/>
            <ac:picMk id="26" creationId="{62E71091-E5D7-ECD3-8A49-210916F6F841}"/>
          </ac:picMkLst>
        </pc:picChg>
        <pc:picChg chg="add mod">
          <ac:chgData name="Sullivan, Nicole" userId="6b892c44-24e6-4a8b-8e22-d0022214eb69" providerId="ADAL" clId="{C153EC1E-3EC9-4104-AAC3-43A82E232DDB}" dt="2022-11-18T20:56:29.746" v="1142" actId="1037"/>
          <ac:picMkLst>
            <pc:docMk/>
            <pc:sldMk cId="2685194987" sldId="256"/>
            <ac:picMk id="28" creationId="{8AB2F7F5-1A17-D691-BB43-B995338799BA}"/>
          </ac:picMkLst>
        </pc:picChg>
        <pc:cxnChg chg="add del mod">
          <ac:chgData name="Sullivan, Nicole" userId="6b892c44-24e6-4a8b-8e22-d0022214eb69" providerId="ADAL" clId="{C153EC1E-3EC9-4104-AAC3-43A82E232DDB}" dt="2022-11-18T20:59:48.928" v="1174" actId="478"/>
          <ac:cxnSpMkLst>
            <pc:docMk/>
            <pc:sldMk cId="2685194987" sldId="256"/>
            <ac:cxnSpMk id="30" creationId="{218F15A7-88EE-2A33-3A64-A4CE2CC41573}"/>
          </ac:cxnSpMkLst>
        </pc:cxnChg>
        <pc:cxnChg chg="add del">
          <ac:chgData name="Sullivan, Nicole" userId="6b892c44-24e6-4a8b-8e22-d0022214eb69" providerId="ADAL" clId="{C153EC1E-3EC9-4104-AAC3-43A82E232DDB}" dt="2022-11-18T20:59:38.777" v="1172" actId="478"/>
          <ac:cxnSpMkLst>
            <pc:docMk/>
            <pc:sldMk cId="2685194987" sldId="256"/>
            <ac:cxnSpMk id="32" creationId="{58563FDD-AF7B-FFF2-E4DD-03058E366289}"/>
          </ac:cxnSpMkLst>
        </pc:cxnChg>
        <pc:cxnChg chg="add del mod">
          <ac:chgData name="Sullivan, Nicole" userId="6b892c44-24e6-4a8b-8e22-d0022214eb69" providerId="ADAL" clId="{C153EC1E-3EC9-4104-AAC3-43A82E232DDB}" dt="2022-11-18T20:59:51.510" v="1176" actId="478"/>
          <ac:cxnSpMkLst>
            <pc:docMk/>
            <pc:sldMk cId="2685194987" sldId="256"/>
            <ac:cxnSpMk id="34" creationId="{8B5055A3-7558-A0FF-4F8C-69A3B9950D63}"/>
          </ac:cxnSpMkLst>
        </pc:cxnChg>
        <pc:cxnChg chg="add mod">
          <ac:chgData name="Sullivan, Nicole" userId="6b892c44-24e6-4a8b-8e22-d0022214eb69" providerId="ADAL" clId="{C153EC1E-3EC9-4104-AAC3-43A82E232DDB}" dt="2022-11-18T21:02:30.826" v="1624" actId="692"/>
          <ac:cxnSpMkLst>
            <pc:docMk/>
            <pc:sldMk cId="2685194987" sldId="256"/>
            <ac:cxnSpMk id="36" creationId="{ECBD7932-4035-7B48-C3D4-A0D401238455}"/>
          </ac:cxnSpMkLst>
        </pc:cxnChg>
        <pc:cxnChg chg="add mod">
          <ac:chgData name="Sullivan, Nicole" userId="6b892c44-24e6-4a8b-8e22-d0022214eb69" providerId="ADAL" clId="{C153EC1E-3EC9-4104-AAC3-43A82E232DDB}" dt="2022-11-18T21:14:14.270" v="2268" actId="1076"/>
          <ac:cxnSpMkLst>
            <pc:docMk/>
            <pc:sldMk cId="2685194987" sldId="256"/>
            <ac:cxnSpMk id="41" creationId="{40B3D282-C218-08E9-E2F0-145C9F5D4E7D}"/>
          </ac:cxnSpMkLst>
        </pc:cxnChg>
        <pc:cxnChg chg="add mod">
          <ac:chgData name="Sullivan, Nicole" userId="6b892c44-24e6-4a8b-8e22-d0022214eb69" providerId="ADAL" clId="{C153EC1E-3EC9-4104-AAC3-43A82E232DDB}" dt="2022-11-18T21:39:31.364" v="2929" actId="1037"/>
          <ac:cxnSpMkLst>
            <pc:docMk/>
            <pc:sldMk cId="2685194987" sldId="256"/>
            <ac:cxnSpMk id="44" creationId="{4A48EC1E-E4EA-8172-43F1-9D342B5305B1}"/>
          </ac:cxnSpMkLst>
        </pc:cxnChg>
      </pc:sldChg>
    </pc:docChg>
  </pc:docChgLst>
  <pc:docChgLst>
    <pc:chgData name="Sullivan, Nicole" userId="S::nsullivan@lindenwood.edu::6b892c44-24e6-4a8b-8e22-d0022214eb69" providerId="AD" clId="Web-{D7C5415C-77B3-500F-B5AE-4561CB5ED2BF}"/>
    <pc:docChg chg="modSld">
      <pc:chgData name="Sullivan, Nicole" userId="S::nsullivan@lindenwood.edu::6b892c44-24e6-4a8b-8e22-d0022214eb69" providerId="AD" clId="Web-{D7C5415C-77B3-500F-B5AE-4561CB5ED2BF}" dt="2022-11-18T20:20:00.353" v="0"/>
      <pc:docMkLst>
        <pc:docMk/>
      </pc:docMkLst>
      <pc:sldChg chg="delSp">
        <pc:chgData name="Sullivan, Nicole" userId="S::nsullivan@lindenwood.edu::6b892c44-24e6-4a8b-8e22-d0022214eb69" providerId="AD" clId="Web-{D7C5415C-77B3-500F-B5AE-4561CB5ED2BF}" dt="2022-11-18T20:20:00.353" v="0"/>
        <pc:sldMkLst>
          <pc:docMk/>
          <pc:sldMk cId="2685194987" sldId="256"/>
        </pc:sldMkLst>
        <pc:spChg chg="del">
          <ac:chgData name="Sullivan, Nicole" userId="S::nsullivan@lindenwood.edu::6b892c44-24e6-4a8b-8e22-d0022214eb69" providerId="AD" clId="Web-{D7C5415C-77B3-500F-B5AE-4561CB5ED2BF}" dt="2022-11-18T20:20:00.353" v="0"/>
          <ac:spMkLst>
            <pc:docMk/>
            <pc:sldMk cId="2685194987" sldId="256"/>
            <ac:spMk id="5" creationId="{A6C09E05-FA2E-1141-91CC-DA28FDD42516}"/>
          </ac:spMkLst>
        </pc:spChg>
      </pc:sldChg>
    </pc:docChg>
  </pc:docChgLst>
  <pc:docChgLst>
    <pc:chgData name="Sullivan, Nicole" userId="S::nsullivan@lindenwood.edu::6b892c44-24e6-4a8b-8e22-d0022214eb69" providerId="AD" clId="Web-{68A6771D-08BA-82CB-3C58-1B99B4952EE4}"/>
    <pc:docChg chg="modSld">
      <pc:chgData name="Sullivan, Nicole" userId="S::nsullivan@lindenwood.edu::6b892c44-24e6-4a8b-8e22-d0022214eb69" providerId="AD" clId="Web-{68A6771D-08BA-82CB-3C58-1B99B4952EE4}" dt="2023-05-16T16:36:44.180" v="0" actId="20577"/>
      <pc:docMkLst>
        <pc:docMk/>
      </pc:docMkLst>
      <pc:sldChg chg="modSp">
        <pc:chgData name="Sullivan, Nicole" userId="S::nsullivan@lindenwood.edu::6b892c44-24e6-4a8b-8e22-d0022214eb69" providerId="AD" clId="Web-{68A6771D-08BA-82CB-3C58-1B99B4952EE4}" dt="2023-05-16T16:36:44.180" v="0" actId="20577"/>
        <pc:sldMkLst>
          <pc:docMk/>
          <pc:sldMk cId="2685194987" sldId="256"/>
        </pc:sldMkLst>
        <pc:spChg chg="mod">
          <ac:chgData name="Sullivan, Nicole" userId="S::nsullivan@lindenwood.edu::6b892c44-24e6-4a8b-8e22-d0022214eb69" providerId="AD" clId="Web-{68A6771D-08BA-82CB-3C58-1B99B4952EE4}" dt="2023-05-16T16:36:44.180" v="0" actId="20577"/>
          <ac:spMkLst>
            <pc:docMk/>
            <pc:sldMk cId="2685194987" sldId="256"/>
            <ac:spMk id="2" creationId="{3AF77481-B656-3D09-F189-8B968A2AF60B}"/>
          </ac:spMkLst>
        </pc:spChg>
      </pc:sldChg>
    </pc:docChg>
  </pc:docChgLst>
  <pc:docChgLst>
    <pc:chgData name="Sullivan, Nicole" userId="S::nsullivan@lindenwood.edu::6b892c44-24e6-4a8b-8e22-d0022214eb69" providerId="AD" clId="Web-{048A6226-C9E9-0061-F887-02FCAFB088AE}"/>
    <pc:docChg chg="modSld">
      <pc:chgData name="Sullivan, Nicole" userId="S::nsullivan@lindenwood.edu::6b892c44-24e6-4a8b-8e22-d0022214eb69" providerId="AD" clId="Web-{048A6226-C9E9-0061-F887-02FCAFB088AE}" dt="2022-11-28T19:32:45.635" v="4" actId="20577"/>
      <pc:docMkLst>
        <pc:docMk/>
      </pc:docMkLst>
      <pc:sldChg chg="modSp">
        <pc:chgData name="Sullivan, Nicole" userId="S::nsullivan@lindenwood.edu::6b892c44-24e6-4a8b-8e22-d0022214eb69" providerId="AD" clId="Web-{048A6226-C9E9-0061-F887-02FCAFB088AE}" dt="2022-11-28T19:32:45.635" v="4" actId="20577"/>
        <pc:sldMkLst>
          <pc:docMk/>
          <pc:sldMk cId="2685194987" sldId="256"/>
        </pc:sldMkLst>
        <pc:spChg chg="mod">
          <ac:chgData name="Sullivan, Nicole" userId="S::nsullivan@lindenwood.edu::6b892c44-24e6-4a8b-8e22-d0022214eb69" providerId="AD" clId="Web-{048A6226-C9E9-0061-F887-02FCAFB088AE}" dt="2022-11-28T19:32:45.635" v="4" actId="20577"/>
          <ac:spMkLst>
            <pc:docMk/>
            <pc:sldMk cId="2685194987" sldId="256"/>
            <ac:spMk id="2" creationId="{3AF77481-B656-3D09-F189-8B968A2AF60B}"/>
          </ac:spMkLst>
        </pc:spChg>
      </pc:sldChg>
    </pc:docChg>
  </pc:docChgLst>
  <pc:docChgLst>
    <pc:chgData name="Sullivan, Nicole" userId="6b892c44-24e6-4a8b-8e22-d0022214eb69" providerId="ADAL" clId="{C4788E0C-1FD6-4B76-A9B2-757B70756078}"/>
    <pc:docChg chg="modSld">
      <pc:chgData name="Sullivan, Nicole" userId="6b892c44-24e6-4a8b-8e22-d0022214eb69" providerId="ADAL" clId="{C4788E0C-1FD6-4B76-A9B2-757B70756078}" dt="2023-01-12T17:32:30.859" v="72" actId="20577"/>
      <pc:docMkLst>
        <pc:docMk/>
      </pc:docMkLst>
      <pc:sldChg chg="modSp mod">
        <pc:chgData name="Sullivan, Nicole" userId="6b892c44-24e6-4a8b-8e22-d0022214eb69" providerId="ADAL" clId="{C4788E0C-1FD6-4B76-A9B2-757B70756078}" dt="2023-01-12T17:32:30.859" v="72" actId="20577"/>
        <pc:sldMkLst>
          <pc:docMk/>
          <pc:sldMk cId="2685194987" sldId="256"/>
        </pc:sldMkLst>
        <pc:spChg chg="mod">
          <ac:chgData name="Sullivan, Nicole" userId="6b892c44-24e6-4a8b-8e22-d0022214eb69" providerId="ADAL" clId="{C4788E0C-1FD6-4B76-A9B2-757B70756078}" dt="2023-01-12T17:32:30.859" v="72" actId="20577"/>
          <ac:spMkLst>
            <pc:docMk/>
            <pc:sldMk cId="2685194987" sldId="256"/>
            <ac:spMk id="2" creationId="{3AF77481-B656-3D09-F189-8B968A2AF60B}"/>
          </ac:spMkLst>
        </pc:spChg>
        <pc:spChg chg="mod">
          <ac:chgData name="Sullivan, Nicole" userId="6b892c44-24e6-4a8b-8e22-d0022214eb69" providerId="ADAL" clId="{C4788E0C-1FD6-4B76-A9B2-757B70756078}" dt="2023-01-03T19:53:34.587" v="9" actId="20577"/>
          <ac:spMkLst>
            <pc:docMk/>
            <pc:sldMk cId="2685194987" sldId="256"/>
            <ac:spMk id="21" creationId="{9A5FF013-3B2A-426F-3AC9-6C794607EA27}"/>
          </ac:spMkLst>
        </pc:spChg>
        <pc:spChg chg="mod">
          <ac:chgData name="Sullivan, Nicole" userId="6b892c44-24e6-4a8b-8e22-d0022214eb69" providerId="ADAL" clId="{C4788E0C-1FD6-4B76-A9B2-757B70756078}" dt="2023-01-03T19:53:43.336" v="15" actId="20577"/>
          <ac:spMkLst>
            <pc:docMk/>
            <pc:sldMk cId="2685194987" sldId="256"/>
            <ac:spMk id="38" creationId="{953ADF3D-9C91-0FAA-E50C-50C2C4E3DCCD}"/>
          </ac:spMkLst>
        </pc:spChg>
      </pc:sldChg>
    </pc:docChg>
  </pc:docChgLst>
  <pc:docChgLst>
    <pc:chgData name="Sullivan, Nicole" userId="S::nsullivan@lindenwood.edu::6b892c44-24e6-4a8b-8e22-d0022214eb69" providerId="AD" clId="Web-{D6016BCB-BF0C-E3F4-A8F8-129E85EDC022}"/>
    <pc:docChg chg="modSld">
      <pc:chgData name="Sullivan, Nicole" userId="S::nsullivan@lindenwood.edu::6b892c44-24e6-4a8b-8e22-d0022214eb69" providerId="AD" clId="Web-{D6016BCB-BF0C-E3F4-A8F8-129E85EDC022}" dt="2022-12-02T19:47:16.682" v="68" actId="20577"/>
      <pc:docMkLst>
        <pc:docMk/>
      </pc:docMkLst>
      <pc:sldChg chg="modSp">
        <pc:chgData name="Sullivan, Nicole" userId="S::nsullivan@lindenwood.edu::6b892c44-24e6-4a8b-8e22-d0022214eb69" providerId="AD" clId="Web-{D6016BCB-BF0C-E3F4-A8F8-129E85EDC022}" dt="2022-12-02T19:47:16.682" v="68" actId="20577"/>
        <pc:sldMkLst>
          <pc:docMk/>
          <pc:sldMk cId="2685194987" sldId="256"/>
        </pc:sldMkLst>
        <pc:spChg chg="mod">
          <ac:chgData name="Sullivan, Nicole" userId="S::nsullivan@lindenwood.edu::6b892c44-24e6-4a8b-8e22-d0022214eb69" providerId="AD" clId="Web-{D6016BCB-BF0C-E3F4-A8F8-129E85EDC022}" dt="2022-12-02T19:47:16.682" v="68" actId="20577"/>
          <ac:spMkLst>
            <pc:docMk/>
            <pc:sldMk cId="2685194987" sldId="256"/>
            <ac:spMk id="2" creationId="{3AF77481-B656-3D09-F189-8B968A2AF60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7341B637-A913-5540-8AF9-B92F3E8A6DFA}"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84712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316838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416368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41B637-A913-5540-8AF9-B92F3E8A6DFA}"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85133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1B637-A913-5540-8AF9-B92F3E8A6DFA}"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6617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41B637-A913-5540-8AF9-B92F3E8A6DFA}"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30590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41B637-A913-5540-8AF9-B92F3E8A6DFA}"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246875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41B637-A913-5540-8AF9-B92F3E8A6DFA}"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51600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1B637-A913-5540-8AF9-B92F3E8A6DFA}"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98201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341B637-A913-5540-8AF9-B92F3E8A6DFA}"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90587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341B637-A913-5540-8AF9-B92F3E8A6DFA}"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04F6D-13F8-164F-86B4-AD9543E6767A}" type="slidenum">
              <a:rPr lang="en-US" smtClean="0"/>
              <a:t>‹#›</a:t>
            </a:fld>
            <a:endParaRPr lang="en-US"/>
          </a:p>
        </p:txBody>
      </p:sp>
    </p:spTree>
    <p:extLst>
      <p:ext uri="{BB962C8B-B14F-4D97-AF65-F5344CB8AC3E}">
        <p14:creationId xmlns:p14="http://schemas.microsoft.com/office/powerpoint/2010/main" val="191326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7341B637-A913-5540-8AF9-B92F3E8A6DFA}" type="datetimeFigureOut">
              <a:rPr lang="en-US" smtClean="0"/>
              <a:t>7/24/2023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0804F6D-13F8-164F-86B4-AD9543E6767A}" type="slidenum">
              <a:rPr lang="en-US" smtClean="0"/>
              <a:t>‹#›</a:t>
            </a:fld>
            <a:endParaRPr lang="en-US"/>
          </a:p>
        </p:txBody>
      </p:sp>
    </p:spTree>
    <p:extLst>
      <p:ext uri="{BB962C8B-B14F-4D97-AF65-F5344CB8AC3E}">
        <p14:creationId xmlns:p14="http://schemas.microsoft.com/office/powerpoint/2010/main" val="1465773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earlycollegeStart@lindenwood.edu" TargetMode="External"/><Relationship Id="rId11" Type="http://schemas.openxmlformats.org/officeDocument/2006/relationships/hyperlink" Target="mailto:earlycollegestart@lindenwood.edu" TargetMode="External"/><Relationship Id="rId5" Type="http://schemas.openxmlformats.org/officeDocument/2006/relationships/image" Target="../media/image4.svg"/><Relationship Id="rId10" Type="http://schemas.openxmlformats.org/officeDocument/2006/relationships/image" Target="../media/image8.sv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C3DC433-0688-6141-855B-AC16ED571824}"/>
              </a:ext>
            </a:extLst>
          </p:cNvPr>
          <p:cNvCxnSpPr>
            <a:cxnSpLocks/>
          </p:cNvCxnSpPr>
          <p:nvPr/>
        </p:nvCxnSpPr>
        <p:spPr>
          <a:xfrm>
            <a:off x="353736" y="1220388"/>
            <a:ext cx="7216011" cy="0"/>
          </a:xfrm>
          <a:prstGeom prst="line">
            <a:avLst/>
          </a:prstGeom>
          <a:ln w="25400">
            <a:solidFill>
              <a:srgbClr val="B4A16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F981FC5-13B0-49A9-B819-D5D7901953C2}"/>
              </a:ext>
            </a:extLst>
          </p:cNvPr>
          <p:cNvPicPr>
            <a:picLocks noChangeAspect="1"/>
          </p:cNvPicPr>
          <p:nvPr/>
        </p:nvPicPr>
        <p:blipFill>
          <a:blip r:embed="rId3"/>
          <a:stretch>
            <a:fillRect/>
          </a:stretch>
        </p:blipFill>
        <p:spPr>
          <a:xfrm>
            <a:off x="393828" y="188243"/>
            <a:ext cx="5548979" cy="590231"/>
          </a:xfrm>
          <a:prstGeom prst="rect">
            <a:avLst/>
          </a:prstGeom>
        </p:spPr>
      </p:pic>
      <p:sp>
        <p:nvSpPr>
          <p:cNvPr id="7" name="TextBox 6">
            <a:extLst>
              <a:ext uri="{FF2B5EF4-FFF2-40B4-BE49-F238E27FC236}">
                <a16:creationId xmlns:a16="http://schemas.microsoft.com/office/drawing/2014/main" id="{8D5A0E2A-3C83-42B3-963F-9CABD6CF6C2D}"/>
              </a:ext>
            </a:extLst>
          </p:cNvPr>
          <p:cNvSpPr txBox="1"/>
          <p:nvPr/>
        </p:nvSpPr>
        <p:spPr>
          <a:xfrm>
            <a:off x="379184" y="803055"/>
            <a:ext cx="5883005" cy="307777"/>
          </a:xfrm>
          <a:prstGeom prst="rect">
            <a:avLst/>
          </a:prstGeom>
          <a:noFill/>
        </p:spPr>
        <p:txBody>
          <a:bodyPr wrap="square" lIns="91440" tIns="45720" rIns="91440" bIns="45720" rtlCol="0" anchor="t">
            <a:spAutoFit/>
          </a:bodyPr>
          <a:lstStyle/>
          <a:p>
            <a:r>
              <a:rPr lang="en-US" sz="1400" spc="300">
                <a:latin typeface="Trade Gothic Next Light"/>
              </a:rPr>
              <a:t>Missouri Boys State College Credit | 2023-2024</a:t>
            </a:r>
            <a:endParaRPr lang="en-US" sz="1400" spc="300">
              <a:latin typeface="Trade Gothic Next Light" panose="020B0403040303020004" pitchFamily="34" charset="0"/>
            </a:endParaRPr>
          </a:p>
        </p:txBody>
      </p:sp>
      <p:sp>
        <p:nvSpPr>
          <p:cNvPr id="2" name="TextBox 1">
            <a:extLst>
              <a:ext uri="{FF2B5EF4-FFF2-40B4-BE49-F238E27FC236}">
                <a16:creationId xmlns:a16="http://schemas.microsoft.com/office/drawing/2014/main" id="{3AF77481-B656-3D09-F189-8B968A2AF60B}"/>
              </a:ext>
            </a:extLst>
          </p:cNvPr>
          <p:cNvSpPr txBox="1"/>
          <p:nvPr/>
        </p:nvSpPr>
        <p:spPr>
          <a:xfrm>
            <a:off x="332797" y="1524081"/>
            <a:ext cx="4657054" cy="9264075"/>
          </a:xfrm>
          <a:prstGeom prst="rect">
            <a:avLst/>
          </a:prstGeom>
          <a:noFill/>
        </p:spPr>
        <p:txBody>
          <a:bodyPr wrap="square" lIns="91440" tIns="45720" rIns="91440" bIns="45720" rtlCol="0" anchor="t">
            <a:spAutoFit/>
          </a:bodyPr>
          <a:lstStyle/>
          <a:p>
            <a:r>
              <a:rPr lang="en-US" sz="2000" b="1" u="sng" dirty="0">
                <a:latin typeface="TradeGothic"/>
              </a:rPr>
              <a:t>Steps to Enroll</a:t>
            </a:r>
            <a:endParaRPr lang="en-US" dirty="0"/>
          </a:p>
          <a:p>
            <a:endParaRPr lang="en-US" sz="1400" b="1" dirty="0">
              <a:latin typeface="TradeGothic"/>
            </a:endParaRPr>
          </a:p>
          <a:p>
            <a:r>
              <a:rPr lang="en-US" sz="1400" b="1" dirty="0">
                <a:latin typeface="TradeGothic"/>
              </a:rPr>
              <a:t>1. Submit Your Application &amp; Registration Form Online</a:t>
            </a:r>
          </a:p>
          <a:p>
            <a:r>
              <a:rPr lang="en-US" sz="1100" dirty="0">
                <a:latin typeface="Arial Narrow"/>
                <a:ea typeface="+mn-lt"/>
                <a:cs typeface="+mn-lt"/>
              </a:rPr>
              <a:t>Complete and submit the Lindenwood Missouri Boys and Girls State application for admission and registration by the posted deadline. Please be sure to use your personal email address when creating your profile. </a:t>
            </a:r>
            <a:endParaRPr lang="en-US" sz="1100" dirty="0">
              <a:highlight>
                <a:srgbClr val="FFFF00"/>
              </a:highlight>
              <a:latin typeface="Arial Narrow"/>
              <a:ea typeface="+mn-lt"/>
              <a:cs typeface="+mn-lt"/>
            </a:endParaRPr>
          </a:p>
          <a:p>
            <a:endParaRPr lang="en-US" dirty="0"/>
          </a:p>
          <a:p>
            <a:r>
              <a:rPr lang="en-US" sz="1400" b="1" dirty="0">
                <a:latin typeface="TradeGothic"/>
              </a:rPr>
              <a:t>2. Submit Payment </a:t>
            </a:r>
            <a:endParaRPr lang="en-US" dirty="0"/>
          </a:p>
          <a:p>
            <a:r>
              <a:rPr lang="en-US" sz="1100" dirty="0">
                <a:latin typeface="Arial Narrow"/>
                <a:ea typeface="+mn-lt"/>
                <a:cs typeface="+mn-lt"/>
              </a:rPr>
              <a:t>Tuition for this special college credit opportunity is $100 per credit hour. This rate is a significant savings compared to Lindenwood University’s regular undergraduate tuition rate. Total tuition cost for Option I is $200 and $300 for Option II (Credit card processing fees may apply.). Payment is due at the time of registration. Please follow the prompts when submitting your application. Your registration is not complete until payment is submitted. </a:t>
            </a:r>
          </a:p>
          <a:p>
            <a:endParaRPr lang="en-US" sz="1100" dirty="0">
              <a:latin typeface="Arial Narrow"/>
              <a:ea typeface="+mn-lt"/>
              <a:cs typeface="+mn-lt"/>
            </a:endParaRPr>
          </a:p>
          <a:p>
            <a:r>
              <a:rPr lang="en-US" sz="1400" b="1" dirty="0">
                <a:latin typeface="TradeGothic"/>
              </a:rPr>
              <a:t>3. Obtain Parent/</a:t>
            </a:r>
            <a:r>
              <a:rPr lang="en-US" sz="1400" b="1" dirty="0">
                <a:latin typeface="TradeGothic"/>
                <a:ea typeface="+mn-lt"/>
                <a:cs typeface="+mn-lt"/>
              </a:rPr>
              <a:t>Guardian Approval </a:t>
            </a:r>
          </a:p>
          <a:p>
            <a:r>
              <a:rPr lang="en-US" sz="1100" dirty="0">
                <a:latin typeface="Arial Narrow"/>
                <a:ea typeface="+mn-lt"/>
                <a:cs typeface="+mn-lt"/>
              </a:rPr>
              <a:t>After submitting your application, your parent or guardian will be sent an email within 24 hours which allows them to electronically approve your registration. Parent approval is due by the close of registration. Please enter correct email addresses on your application or we may not be able to process your application, and you will not receive credit.  Registration is not complete until the student registers, a parent approves the registration, and the student's high school verifies the student's enrollment. Our office will contact school counselors for enrollment verification. Please include your high school counselor’s name and contact information on the application to prevent delays in processing. </a:t>
            </a:r>
            <a:endParaRPr lang="en-US" sz="1100" dirty="0"/>
          </a:p>
          <a:p>
            <a:endParaRPr lang="en-US" sz="1100" dirty="0">
              <a:latin typeface="Arial Narrow"/>
              <a:ea typeface="+mn-lt"/>
              <a:cs typeface="+mn-lt"/>
            </a:endParaRPr>
          </a:p>
          <a:p>
            <a:endParaRPr lang="en-US" sz="1400" b="1" dirty="0">
              <a:latin typeface="TradeGothic" panose="02000603000000000000" pitchFamily="50" charset="0"/>
              <a:ea typeface="+mn-lt"/>
              <a:cs typeface="+mn-lt"/>
            </a:endParaRPr>
          </a:p>
          <a:p>
            <a:endParaRPr lang="en-US" sz="1400" b="1" dirty="0">
              <a:latin typeface="TradeGothic"/>
              <a:ea typeface="+mn-lt"/>
              <a:cs typeface="+mn-lt"/>
            </a:endParaRPr>
          </a:p>
          <a:p>
            <a:r>
              <a:rPr lang="en-US" sz="1400" b="1" dirty="0">
                <a:latin typeface="TradeGothic"/>
                <a:ea typeface="+mn-lt"/>
                <a:cs typeface="+mn-lt"/>
              </a:rPr>
              <a:t>FERPA</a:t>
            </a:r>
          </a:p>
          <a:p>
            <a:r>
              <a:rPr lang="en-US" sz="1100" dirty="0">
                <a:latin typeface="Arial Narrow"/>
                <a:ea typeface="+mn-lt"/>
                <a:cs typeface="+mn-lt"/>
              </a:rPr>
              <a:t>The Early College Academy adheres to all FERPA policies. When a student turns 18 years old </a:t>
            </a:r>
            <a:r>
              <a:rPr lang="en-US" sz="1100" b="1" dirty="0">
                <a:latin typeface="Arial Narrow"/>
                <a:ea typeface="+mn-lt"/>
                <a:cs typeface="+mn-lt"/>
              </a:rPr>
              <a:t>or enters a postsecondary institution at any age</a:t>
            </a:r>
            <a:r>
              <a:rPr lang="en-US" sz="1100" dirty="0">
                <a:latin typeface="Arial Narrow"/>
                <a:ea typeface="+mn-lt"/>
                <a:cs typeface="+mn-lt"/>
              </a:rPr>
              <a:t>, all rights afforded to you as a parent under </a:t>
            </a:r>
            <a:r>
              <a:rPr lang="en-US" sz="1100" i="1" dirty="0">
                <a:latin typeface="Arial Narrow"/>
                <a:ea typeface="+mn-lt"/>
                <a:cs typeface="+mn-lt"/>
              </a:rPr>
              <a:t>FERPA</a:t>
            </a:r>
            <a:r>
              <a:rPr lang="en-US" sz="1100" dirty="0">
                <a:latin typeface="Arial Narrow"/>
                <a:ea typeface="+mn-lt"/>
                <a:cs typeface="+mn-lt"/>
              </a:rPr>
              <a:t> transfer to the student. If the student would like to give LU permission to talk with someone else about their academic and financial records, they will need to complete a FERPA waiver. </a:t>
            </a:r>
          </a:p>
          <a:p>
            <a:endParaRPr lang="en-US" sz="1400" dirty="0">
              <a:latin typeface="Arial Narrow"/>
              <a:ea typeface="+mn-lt"/>
              <a:cs typeface="+mn-lt"/>
            </a:endParaRPr>
          </a:p>
          <a:p>
            <a:r>
              <a:rPr lang="en-US" sz="1400" b="1" dirty="0">
                <a:latin typeface="TradeGothic"/>
                <a:cs typeface="Calibri"/>
              </a:rPr>
              <a:t>TRANSFERABILITY </a:t>
            </a:r>
          </a:p>
          <a:p>
            <a:r>
              <a:rPr lang="en-US" sz="1100" dirty="0">
                <a:latin typeface="Arial Narrow"/>
                <a:ea typeface="+mn-lt"/>
                <a:cs typeface="+mn-lt"/>
              </a:rPr>
              <a:t>Participants should be aware that the receiving institution determines how a college credit class transfers. All participants should verify transferability of credit by contacting the receiving institution prior to registration</a:t>
            </a:r>
            <a:r>
              <a:rPr lang="en-US" sz="1000" dirty="0">
                <a:latin typeface="Arial Narrow"/>
                <a:ea typeface="+mn-lt"/>
                <a:cs typeface="+mn-lt"/>
              </a:rPr>
              <a:t>.</a:t>
            </a:r>
            <a:endParaRPr lang="en-US" sz="1000" dirty="0">
              <a:latin typeface="Arial Narrow"/>
            </a:endParaRPr>
          </a:p>
          <a:p>
            <a:endParaRPr lang="en-US" sz="1000" dirty="0">
              <a:latin typeface="Arial Narrow"/>
              <a:ea typeface="+mn-lt"/>
              <a:cs typeface="+mn-lt"/>
            </a:endParaRPr>
          </a:p>
          <a:p>
            <a:endParaRPr lang="en-US" sz="1000" dirty="0">
              <a:latin typeface="Arial Narrow"/>
              <a:ea typeface="+mn-lt"/>
              <a:cs typeface="+mn-lt"/>
            </a:endParaRPr>
          </a:p>
          <a:p>
            <a:endParaRPr lang="en-US" sz="1000" dirty="0">
              <a:latin typeface="Arial Narrow"/>
              <a:ea typeface="+mn-lt"/>
              <a:cs typeface="+mn-lt"/>
            </a:endParaRPr>
          </a:p>
          <a:p>
            <a:endParaRPr lang="en-US" sz="1000" dirty="0">
              <a:latin typeface="Arial Narrow"/>
              <a:cs typeface="Calibri"/>
            </a:endParaRPr>
          </a:p>
          <a:p>
            <a:endParaRPr lang="en-US" sz="1400" b="1" dirty="0">
              <a:latin typeface="TradeGothic" panose="02000603000000000000" pitchFamily="50" charset="0"/>
              <a:ea typeface="+mn-lt"/>
              <a:cs typeface="+mn-lt"/>
            </a:endParaRPr>
          </a:p>
          <a:p>
            <a:endParaRPr lang="en-US" sz="1400" b="1" dirty="0">
              <a:latin typeface="TradeGothic"/>
            </a:endParaRPr>
          </a:p>
          <a:p>
            <a:endParaRPr lang="en-US" sz="1000" b="1" dirty="0">
              <a:latin typeface="TradeGothic"/>
            </a:endParaRPr>
          </a:p>
          <a:p>
            <a:endParaRPr lang="en-US" sz="1400" b="1" dirty="0">
              <a:latin typeface="TradeGothic"/>
            </a:endParaRPr>
          </a:p>
          <a:p>
            <a:endParaRPr lang="en-US" sz="1400" dirty="0"/>
          </a:p>
          <a:p>
            <a:endParaRPr lang="en-US" dirty="0"/>
          </a:p>
        </p:txBody>
      </p:sp>
      <p:sp>
        <p:nvSpPr>
          <p:cNvPr id="14" name="Flowchart: Connector 13">
            <a:extLst>
              <a:ext uri="{FF2B5EF4-FFF2-40B4-BE49-F238E27FC236}">
                <a16:creationId xmlns:a16="http://schemas.microsoft.com/office/drawing/2014/main" id="{EA16A77B-E0E1-9987-19E6-CCB446FA588E}"/>
              </a:ext>
            </a:extLst>
          </p:cNvPr>
          <p:cNvSpPr/>
          <p:nvPr/>
        </p:nvSpPr>
        <p:spPr>
          <a:xfrm>
            <a:off x="5344944" y="1870350"/>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Speaker phone outline">
            <a:extLst>
              <a:ext uri="{FF2B5EF4-FFF2-40B4-BE49-F238E27FC236}">
                <a16:creationId xmlns:a16="http://schemas.microsoft.com/office/drawing/2014/main" id="{022F1B81-1F59-4194-22CB-38528E43432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79258" y="1910364"/>
            <a:ext cx="138113" cy="138113"/>
          </a:xfrm>
          <a:prstGeom prst="rect">
            <a:avLst/>
          </a:prstGeom>
        </p:spPr>
      </p:pic>
      <p:sp>
        <p:nvSpPr>
          <p:cNvPr id="17" name="Flowchart: Connector 16">
            <a:extLst>
              <a:ext uri="{FF2B5EF4-FFF2-40B4-BE49-F238E27FC236}">
                <a16:creationId xmlns:a16="http://schemas.microsoft.com/office/drawing/2014/main" id="{E8C741CC-2AFE-4E6C-7E48-AE0B793AFC33}"/>
              </a:ext>
            </a:extLst>
          </p:cNvPr>
          <p:cNvSpPr/>
          <p:nvPr/>
        </p:nvSpPr>
        <p:spPr>
          <a:xfrm>
            <a:off x="5324472" y="2175962"/>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B49EB1DF-F67B-8D99-78A9-5366CDBC7BE4}"/>
              </a:ext>
            </a:extLst>
          </p:cNvPr>
          <p:cNvSpPr/>
          <p:nvPr/>
        </p:nvSpPr>
        <p:spPr>
          <a:xfrm>
            <a:off x="5324471" y="2481574"/>
            <a:ext cx="200025" cy="209550"/>
          </a:xfrm>
          <a:prstGeom prst="flowChartConnector">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588B848-F227-16F7-8AEC-F793F85DC474}"/>
              </a:ext>
            </a:extLst>
          </p:cNvPr>
          <p:cNvSpPr txBox="1"/>
          <p:nvPr/>
        </p:nvSpPr>
        <p:spPr>
          <a:xfrm>
            <a:off x="5608914" y="1848077"/>
            <a:ext cx="1809750" cy="246221"/>
          </a:xfrm>
          <a:prstGeom prst="rect">
            <a:avLst/>
          </a:prstGeom>
          <a:noFill/>
        </p:spPr>
        <p:txBody>
          <a:bodyPr wrap="square" lIns="91440" tIns="45720" rIns="91440" bIns="45720" rtlCol="0" anchor="t">
            <a:spAutoFit/>
          </a:bodyPr>
          <a:lstStyle/>
          <a:p>
            <a:r>
              <a:rPr lang="en-US" sz="1000" b="1">
                <a:latin typeface="Arial Narrow"/>
              </a:rPr>
              <a:t>(636) 949-4918</a:t>
            </a:r>
            <a:endParaRPr lang="en-US" sz="1000" b="1">
              <a:latin typeface="Arial Narrow" panose="020B0606020202030204" pitchFamily="34" charset="0"/>
            </a:endParaRPr>
          </a:p>
        </p:txBody>
      </p:sp>
      <p:sp>
        <p:nvSpPr>
          <p:cNvPr id="21" name="TextBox 20">
            <a:extLst>
              <a:ext uri="{FF2B5EF4-FFF2-40B4-BE49-F238E27FC236}">
                <a16:creationId xmlns:a16="http://schemas.microsoft.com/office/drawing/2014/main" id="{9A5FF013-3B2A-426F-3AC9-6C794607EA27}"/>
              </a:ext>
            </a:extLst>
          </p:cNvPr>
          <p:cNvSpPr txBox="1"/>
          <p:nvPr/>
        </p:nvSpPr>
        <p:spPr>
          <a:xfrm>
            <a:off x="5608914" y="2122554"/>
            <a:ext cx="1963244" cy="400110"/>
          </a:xfrm>
          <a:prstGeom prst="rect">
            <a:avLst/>
          </a:prstGeom>
          <a:noFill/>
        </p:spPr>
        <p:txBody>
          <a:bodyPr wrap="square" lIns="91440" tIns="45720" rIns="91440" bIns="45720" rtlCol="0" anchor="t">
            <a:spAutoFit/>
          </a:bodyPr>
          <a:lstStyle/>
          <a:p>
            <a:r>
              <a:rPr lang="en-US" sz="1000" b="1" dirty="0">
                <a:latin typeface="Arial Narrow"/>
                <a:hlinkClick r:id="rId6"/>
              </a:rPr>
              <a:t>boysandgirlsstate@lindenwood.edu</a:t>
            </a:r>
            <a:r>
              <a:rPr lang="en-US" sz="1000" b="1" dirty="0">
                <a:latin typeface="Arial Narrow"/>
              </a:rPr>
              <a:t> </a:t>
            </a:r>
            <a:endParaRPr lang="en-US" sz="1000" b="1" dirty="0">
              <a:latin typeface="Arial Narrow" panose="020B0606020202030204" pitchFamily="34" charset="0"/>
            </a:endParaRPr>
          </a:p>
        </p:txBody>
      </p:sp>
      <p:sp>
        <p:nvSpPr>
          <p:cNvPr id="22" name="TextBox 21">
            <a:extLst>
              <a:ext uri="{FF2B5EF4-FFF2-40B4-BE49-F238E27FC236}">
                <a16:creationId xmlns:a16="http://schemas.microsoft.com/office/drawing/2014/main" id="{CF188DD3-5BCE-0A7F-2FEB-2EF47277572B}"/>
              </a:ext>
            </a:extLst>
          </p:cNvPr>
          <p:cNvSpPr txBox="1"/>
          <p:nvPr/>
        </p:nvSpPr>
        <p:spPr>
          <a:xfrm>
            <a:off x="5607833" y="2367818"/>
            <a:ext cx="1809750" cy="400110"/>
          </a:xfrm>
          <a:prstGeom prst="rect">
            <a:avLst/>
          </a:prstGeom>
          <a:noFill/>
        </p:spPr>
        <p:txBody>
          <a:bodyPr wrap="square" rtlCol="0">
            <a:spAutoFit/>
          </a:bodyPr>
          <a:lstStyle/>
          <a:p>
            <a:r>
              <a:rPr lang="en-US" sz="1000" b="1">
                <a:latin typeface="Arial Narrow" panose="020B0606020202030204" pitchFamily="34" charset="0"/>
              </a:rPr>
              <a:t>209 S. </a:t>
            </a:r>
            <a:r>
              <a:rPr lang="en-US" sz="1000" b="1" err="1">
                <a:latin typeface="Arial Narrow" panose="020B0606020202030204" pitchFamily="34" charset="0"/>
              </a:rPr>
              <a:t>Kingshighway</a:t>
            </a:r>
            <a:endParaRPr lang="en-US" sz="1000" b="1">
              <a:latin typeface="Arial Narrow" panose="020B0606020202030204" pitchFamily="34" charset="0"/>
            </a:endParaRPr>
          </a:p>
          <a:p>
            <a:r>
              <a:rPr lang="en-US" sz="1000" b="1">
                <a:latin typeface="Arial Narrow" panose="020B0606020202030204" pitchFamily="34" charset="0"/>
              </a:rPr>
              <a:t>St. Charles, MO 63301</a:t>
            </a:r>
          </a:p>
        </p:txBody>
      </p:sp>
      <p:pic>
        <p:nvPicPr>
          <p:cNvPr id="24" name="Graphic 23" descr="Envelope outline">
            <a:extLst>
              <a:ext uri="{FF2B5EF4-FFF2-40B4-BE49-F238E27FC236}">
                <a16:creationId xmlns:a16="http://schemas.microsoft.com/office/drawing/2014/main" id="{3E20D5E3-5D5F-4926-ED35-6BC06342C0F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54806" y="2209076"/>
            <a:ext cx="140546" cy="140546"/>
          </a:xfrm>
          <a:prstGeom prst="rect">
            <a:avLst/>
          </a:prstGeom>
        </p:spPr>
      </p:pic>
      <p:pic>
        <p:nvPicPr>
          <p:cNvPr id="28" name="Graphic 27" descr="Map with pin outline">
            <a:extLst>
              <a:ext uri="{FF2B5EF4-FFF2-40B4-BE49-F238E27FC236}">
                <a16:creationId xmlns:a16="http://schemas.microsoft.com/office/drawing/2014/main" id="{8AB2F7F5-1A17-D691-BB43-B995338799B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44161" y="2496768"/>
            <a:ext cx="164839" cy="164839"/>
          </a:xfrm>
          <a:prstGeom prst="rect">
            <a:avLst/>
          </a:prstGeom>
        </p:spPr>
      </p:pic>
      <p:cxnSp>
        <p:nvCxnSpPr>
          <p:cNvPr id="36" name="Straight Connector 35">
            <a:extLst>
              <a:ext uri="{FF2B5EF4-FFF2-40B4-BE49-F238E27FC236}">
                <a16:creationId xmlns:a16="http://schemas.microsoft.com/office/drawing/2014/main" id="{ECBD7932-4035-7B48-C3D4-A0D401238455}"/>
              </a:ext>
            </a:extLst>
          </p:cNvPr>
          <p:cNvCxnSpPr/>
          <p:nvPr/>
        </p:nvCxnSpPr>
        <p:spPr>
          <a:xfrm>
            <a:off x="5324471" y="2910177"/>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F3F062C-3202-4708-A9C5-94BA06C15C4D}"/>
              </a:ext>
            </a:extLst>
          </p:cNvPr>
          <p:cNvSpPr txBox="1"/>
          <p:nvPr/>
        </p:nvSpPr>
        <p:spPr>
          <a:xfrm>
            <a:off x="5197043" y="1524081"/>
            <a:ext cx="2695575" cy="276999"/>
          </a:xfrm>
          <a:prstGeom prst="rect">
            <a:avLst/>
          </a:prstGeom>
          <a:noFill/>
        </p:spPr>
        <p:txBody>
          <a:bodyPr wrap="square" rtlCol="0">
            <a:spAutoFit/>
          </a:bodyPr>
          <a:lstStyle/>
          <a:p>
            <a:r>
              <a:rPr lang="en-US" sz="1200" b="1">
                <a:latin typeface="TradeGothic" panose="02000603000000000000" pitchFamily="50" charset="0"/>
              </a:rPr>
              <a:t>CONTACT INFORMATION</a:t>
            </a:r>
          </a:p>
        </p:txBody>
      </p:sp>
      <p:sp>
        <p:nvSpPr>
          <p:cNvPr id="38" name="TextBox 37">
            <a:extLst>
              <a:ext uri="{FF2B5EF4-FFF2-40B4-BE49-F238E27FC236}">
                <a16:creationId xmlns:a16="http://schemas.microsoft.com/office/drawing/2014/main" id="{953ADF3D-9C91-0FAA-E50C-50C2C4E3DCCD}"/>
              </a:ext>
            </a:extLst>
          </p:cNvPr>
          <p:cNvSpPr txBox="1"/>
          <p:nvPr/>
        </p:nvSpPr>
        <p:spPr>
          <a:xfrm>
            <a:off x="5105562" y="5474785"/>
            <a:ext cx="2618931" cy="2277547"/>
          </a:xfrm>
          <a:prstGeom prst="rect">
            <a:avLst/>
          </a:prstGeom>
          <a:noFill/>
        </p:spPr>
        <p:txBody>
          <a:bodyPr wrap="square" lIns="91440" tIns="45720" rIns="91440" bIns="45720" rtlCol="0" anchor="t">
            <a:spAutoFit/>
          </a:bodyPr>
          <a:lstStyle/>
          <a:p>
            <a:r>
              <a:rPr lang="en-US" sz="1200" b="1" dirty="0">
                <a:latin typeface="TradeGothic"/>
              </a:rPr>
              <a:t>WITHDRAWING FROM COURSES</a:t>
            </a:r>
            <a:endParaRPr lang="en-US" sz="1200" dirty="0">
              <a:latin typeface="TradeGothic"/>
              <a:ea typeface="+mn-lt"/>
              <a:cs typeface="+mn-lt"/>
            </a:endParaRPr>
          </a:p>
          <a:p>
            <a:r>
              <a:rPr lang="en-US" sz="1000" dirty="0">
                <a:latin typeface="Arial Narrow"/>
                <a:ea typeface="+mn-lt"/>
                <a:cs typeface="+mn-lt"/>
              </a:rPr>
              <a:t>Students may not withdraw from Option I once registration is complete. Students selecting Option II may withdraw from the course any time before February 11. If a student withdraws from the course, they will receive a 'W' grade. The 'W' is not factored into the student's GPA, but it will become a part of the student's official transcript and may impact financial aid eligibility. Tuition payment is non-refundable. Email: </a:t>
            </a:r>
            <a:r>
              <a:rPr lang="en-US" sz="900" b="1" dirty="0">
                <a:latin typeface="Arial Narrow"/>
                <a:ea typeface="+mn-lt"/>
                <a:cs typeface="+mn-lt"/>
                <a:hlinkClick r:id="rId11"/>
              </a:rPr>
              <a:t>earlycollegestart@lindenwood.edu</a:t>
            </a:r>
            <a:endParaRPr lang="en-US" sz="900" b="1" dirty="0">
              <a:latin typeface="Arial Narrow"/>
              <a:ea typeface="+mn-lt"/>
              <a:cs typeface="+mn-lt"/>
            </a:endParaRPr>
          </a:p>
          <a:p>
            <a:r>
              <a:rPr lang="en-US" sz="1000" dirty="0">
                <a:latin typeface="Arial Narrow"/>
                <a:ea typeface="+mn-lt"/>
                <a:cs typeface="+mn-lt"/>
              </a:rPr>
              <a:t> to request a withdrawal.</a:t>
            </a:r>
            <a:endParaRPr lang="en-US" dirty="0">
              <a:latin typeface="Arial Narrow"/>
            </a:endParaRPr>
          </a:p>
          <a:p>
            <a:endParaRPr lang="en-US" sz="1000" dirty="0">
              <a:latin typeface="Arial Narrow" panose="020B0606020202030204" pitchFamily="34" charset="0"/>
              <a:cs typeface="Calibri"/>
            </a:endParaRPr>
          </a:p>
          <a:p>
            <a:endParaRPr lang="en-US" sz="1000" b="1" dirty="0">
              <a:latin typeface="Arial Narrow" panose="020B0606020202030204" pitchFamily="34" charset="0"/>
            </a:endParaRPr>
          </a:p>
          <a:p>
            <a:endParaRPr lang="en-US" sz="1000" b="1" dirty="0">
              <a:latin typeface="Arial Narrow" panose="020B0606020202030204" pitchFamily="34" charset="0"/>
            </a:endParaRPr>
          </a:p>
        </p:txBody>
      </p:sp>
      <p:sp>
        <p:nvSpPr>
          <p:cNvPr id="40" name="TextBox 39">
            <a:extLst>
              <a:ext uri="{FF2B5EF4-FFF2-40B4-BE49-F238E27FC236}">
                <a16:creationId xmlns:a16="http://schemas.microsoft.com/office/drawing/2014/main" id="{EBF8BC09-5090-C099-A14D-C10ABD0A2B0E}"/>
              </a:ext>
            </a:extLst>
          </p:cNvPr>
          <p:cNvSpPr txBox="1"/>
          <p:nvPr/>
        </p:nvSpPr>
        <p:spPr>
          <a:xfrm>
            <a:off x="5153465" y="2950224"/>
            <a:ext cx="3947822" cy="2739211"/>
          </a:xfrm>
          <a:prstGeom prst="rect">
            <a:avLst/>
          </a:prstGeom>
          <a:noFill/>
        </p:spPr>
        <p:txBody>
          <a:bodyPr wrap="square" lIns="91440" tIns="45720" rIns="91440" bIns="45720" anchor="t">
            <a:spAutoFit/>
          </a:bodyPr>
          <a:lstStyle/>
          <a:p>
            <a:r>
              <a:rPr lang="en-US" sz="1200" b="1">
                <a:latin typeface="TradeGothic"/>
              </a:rPr>
              <a:t>DEADLINES</a:t>
            </a:r>
          </a:p>
          <a:p>
            <a:pPr>
              <a:buClr>
                <a:srgbClr val="B4A167"/>
              </a:buClr>
              <a:buSzPct val="114999"/>
            </a:pPr>
            <a:endParaRPr lang="en-US" sz="1000">
              <a:latin typeface="Arial Narrow"/>
            </a:endParaRPr>
          </a:p>
          <a:p>
            <a:pPr>
              <a:buClr>
                <a:srgbClr val="B4A167"/>
              </a:buClr>
              <a:buSzPct val="114999"/>
            </a:pPr>
            <a:r>
              <a:rPr lang="en-US" sz="1000" b="1">
                <a:solidFill>
                  <a:srgbClr val="B4A167"/>
                </a:solidFill>
                <a:latin typeface="Arial Narrow"/>
              </a:rPr>
              <a:t>Option I</a:t>
            </a:r>
          </a:p>
          <a:p>
            <a:pPr marL="171450" indent="-171450">
              <a:buClr>
                <a:srgbClr val="B4A167"/>
              </a:buClr>
              <a:buSzPct val="114999"/>
              <a:buFont typeface="Arial" panose="020B0604020202020204" pitchFamily="34" charset="0"/>
              <a:buChar char="•"/>
            </a:pPr>
            <a:r>
              <a:rPr lang="en-US" sz="1000">
                <a:latin typeface="Arial Narrow"/>
              </a:rPr>
              <a:t>August 4, 2023 – Registration Opens</a:t>
            </a:r>
          </a:p>
          <a:p>
            <a:pPr marL="171450" indent="-171450">
              <a:buClr>
                <a:srgbClr val="B4A167"/>
              </a:buClr>
              <a:buSzPct val="114999"/>
              <a:buFont typeface="Arial" panose="020B0604020202020204" pitchFamily="34" charset="0"/>
              <a:buChar char="•"/>
            </a:pPr>
            <a:r>
              <a:rPr lang="en-US" sz="1000">
                <a:latin typeface="Arial Narrow"/>
              </a:rPr>
              <a:t>Sept. 1, 2023 – Registration &amp; Payment Due</a:t>
            </a:r>
          </a:p>
          <a:p>
            <a:pPr marL="171450" indent="-171450">
              <a:buClr>
                <a:srgbClr val="B4A167"/>
              </a:buClr>
              <a:buSzPct val="114999"/>
              <a:buFont typeface="Arial" panose="020B0604020202020204" pitchFamily="34" charset="0"/>
              <a:buChar char="•"/>
            </a:pPr>
            <a:r>
              <a:rPr lang="en-US" sz="1000">
                <a:latin typeface="Arial Narrow"/>
              </a:rPr>
              <a:t>Oct. 1, 2023 – Transcripts Available </a:t>
            </a:r>
          </a:p>
          <a:p>
            <a:pPr marL="171450" indent="-171450">
              <a:buClr>
                <a:srgbClr val="B4A167"/>
              </a:buClr>
              <a:buSzPct val="114999"/>
              <a:buFont typeface="Arial" panose="020B0604020202020204" pitchFamily="34" charset="0"/>
              <a:buChar char="•"/>
            </a:pPr>
            <a:endParaRPr lang="en-US" sz="1000" b="1">
              <a:solidFill>
                <a:srgbClr val="B4A167"/>
              </a:solidFill>
              <a:latin typeface="Arial Narrow"/>
            </a:endParaRPr>
          </a:p>
          <a:p>
            <a:pPr marL="171450" indent="-171450">
              <a:buClr>
                <a:srgbClr val="B4A167"/>
              </a:buClr>
              <a:buSzPct val="114999"/>
              <a:buFont typeface="Arial" panose="020B0604020202020204" pitchFamily="34" charset="0"/>
              <a:buChar char="•"/>
            </a:pPr>
            <a:r>
              <a:rPr lang="en-US" sz="1000" b="1">
                <a:solidFill>
                  <a:srgbClr val="B4A167"/>
                </a:solidFill>
                <a:latin typeface="Arial Narrow"/>
              </a:rPr>
              <a:t>Option II</a:t>
            </a:r>
          </a:p>
          <a:p>
            <a:pPr marL="171450" indent="-171450">
              <a:buClr>
                <a:srgbClr val="B4A167"/>
              </a:buClr>
              <a:buSzPct val="114999"/>
              <a:buFont typeface="Arial" panose="020B0604020202020204" pitchFamily="34" charset="0"/>
              <a:buChar char="•"/>
            </a:pPr>
            <a:r>
              <a:rPr lang="en-US" sz="1000">
                <a:latin typeface="Arial Narrow"/>
              </a:rPr>
              <a:t>August 4, 2023 – Registration Opens</a:t>
            </a:r>
          </a:p>
          <a:p>
            <a:pPr marL="171450" indent="-171450">
              <a:buClr>
                <a:srgbClr val="B4A167"/>
              </a:buClr>
              <a:buSzPct val="114999"/>
              <a:buFont typeface="Arial" panose="020B0604020202020204" pitchFamily="34" charset="0"/>
              <a:buChar char="•"/>
            </a:pPr>
            <a:r>
              <a:rPr lang="en-US" sz="1000">
                <a:latin typeface="Arial Narrow"/>
              </a:rPr>
              <a:t>Nov. 1, 2023 – Registration &amp; Payment Due</a:t>
            </a:r>
          </a:p>
          <a:p>
            <a:pPr marL="171450" indent="-171450">
              <a:buClr>
                <a:srgbClr val="B4A167"/>
              </a:buClr>
              <a:buSzPct val="114999"/>
              <a:buFont typeface="Arial" panose="020B0604020202020204" pitchFamily="34" charset="0"/>
              <a:buChar char="•"/>
            </a:pPr>
            <a:r>
              <a:rPr lang="en-US" sz="1000">
                <a:latin typeface="Arial Narrow"/>
              </a:rPr>
              <a:t>Dec. 25, 2023 – Students receive access to </a:t>
            </a:r>
          </a:p>
          <a:p>
            <a:pPr>
              <a:buClr>
                <a:srgbClr val="B4A167"/>
              </a:buClr>
              <a:buSzPct val="114999"/>
            </a:pPr>
            <a:r>
              <a:rPr lang="en-US" sz="1000">
                <a:latin typeface="Arial Narrow"/>
              </a:rPr>
              <a:t>      online course materials through Canvas. </a:t>
            </a:r>
          </a:p>
          <a:p>
            <a:pPr marL="171450" indent="-171450">
              <a:buClr>
                <a:srgbClr val="B4A167"/>
              </a:buClr>
              <a:buSzPct val="114999"/>
              <a:buFont typeface="Arial" panose="020B0604020202020204" pitchFamily="34" charset="0"/>
              <a:buChar char="•"/>
            </a:pPr>
            <a:r>
              <a:rPr lang="en-US" sz="1000">
                <a:latin typeface="Arial Narrow"/>
              </a:rPr>
              <a:t>Jan. 8, 2024 – Online course begins</a:t>
            </a:r>
          </a:p>
          <a:p>
            <a:pPr marL="171450" indent="-171450">
              <a:buClr>
                <a:srgbClr val="B4A167"/>
              </a:buClr>
              <a:buSzPct val="114999"/>
              <a:buFont typeface="Arial" panose="020B0604020202020204" pitchFamily="34" charset="0"/>
              <a:buChar char="•"/>
            </a:pPr>
            <a:r>
              <a:rPr lang="en-US" sz="1000">
                <a:latin typeface="Arial Narrow"/>
              </a:rPr>
              <a:t>March 3, 2024 – Online course ends</a:t>
            </a:r>
          </a:p>
          <a:p>
            <a:pPr marL="171450" indent="-171450">
              <a:buClr>
                <a:srgbClr val="B4A167"/>
              </a:buClr>
              <a:buSzPct val="114999"/>
              <a:buFont typeface="Arial" panose="020B0604020202020204" pitchFamily="34" charset="0"/>
              <a:buChar char="•"/>
            </a:pPr>
            <a:r>
              <a:rPr lang="en-US" sz="1000">
                <a:latin typeface="Arial Narrow"/>
              </a:rPr>
              <a:t>April 1, 2024 – Transcripts Available </a:t>
            </a:r>
          </a:p>
          <a:p>
            <a:pPr>
              <a:buClr>
                <a:srgbClr val="B4A167"/>
              </a:buClr>
              <a:buSzPct val="115000"/>
            </a:pPr>
            <a:r>
              <a:rPr lang="en-US" sz="1000">
                <a:latin typeface="Arial Narrow"/>
              </a:rPr>
              <a:t>  </a:t>
            </a:r>
            <a:endParaRPr lang="en-US" sz="1000">
              <a:latin typeface="Arial Narrow" panose="020B0606020202030204" pitchFamily="34" charset="0"/>
            </a:endParaRPr>
          </a:p>
          <a:p>
            <a:pPr>
              <a:buClr>
                <a:srgbClr val="B4A167"/>
              </a:buClr>
              <a:buSzPct val="115000"/>
            </a:pPr>
            <a:endParaRPr lang="en-US" sz="1000">
              <a:latin typeface="Arial Narrow" panose="020B0606020202030204" pitchFamily="34" charset="0"/>
            </a:endParaRPr>
          </a:p>
        </p:txBody>
      </p:sp>
      <p:cxnSp>
        <p:nvCxnSpPr>
          <p:cNvPr id="41" name="Straight Connector 40">
            <a:extLst>
              <a:ext uri="{FF2B5EF4-FFF2-40B4-BE49-F238E27FC236}">
                <a16:creationId xmlns:a16="http://schemas.microsoft.com/office/drawing/2014/main" id="{40B3D282-C218-08E9-E2F0-145C9F5D4E7D}"/>
              </a:ext>
            </a:extLst>
          </p:cNvPr>
          <p:cNvCxnSpPr>
            <a:cxnSpLocks/>
          </p:cNvCxnSpPr>
          <p:nvPr/>
        </p:nvCxnSpPr>
        <p:spPr>
          <a:xfrm>
            <a:off x="5244361" y="5395957"/>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A48EC1E-E4EA-8172-43F1-9D342B5305B1}"/>
              </a:ext>
            </a:extLst>
          </p:cNvPr>
          <p:cNvCxnSpPr/>
          <p:nvPr/>
        </p:nvCxnSpPr>
        <p:spPr>
          <a:xfrm>
            <a:off x="5101391" y="1524081"/>
            <a:ext cx="0" cy="7084378"/>
          </a:xfrm>
          <a:prstGeom prst="line">
            <a:avLst/>
          </a:prstGeom>
          <a:ln>
            <a:solidFill>
              <a:srgbClr val="B4A16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B0A0EF-851D-0CE0-A70D-40B13B65E1ED}"/>
              </a:ext>
            </a:extLst>
          </p:cNvPr>
          <p:cNvCxnSpPr>
            <a:cxnSpLocks/>
          </p:cNvCxnSpPr>
          <p:nvPr/>
        </p:nvCxnSpPr>
        <p:spPr>
          <a:xfrm>
            <a:off x="5277795" y="7351229"/>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492EEA5A-5726-841F-5FF4-12519B916CF6}"/>
              </a:ext>
            </a:extLst>
          </p:cNvPr>
          <p:cNvSpPr/>
          <p:nvPr/>
        </p:nvSpPr>
        <p:spPr>
          <a:xfrm>
            <a:off x="5468869" y="7479707"/>
            <a:ext cx="1682204" cy="290107"/>
          </a:xfrm>
          <a:prstGeom prst="roundRect">
            <a:avLst/>
          </a:prstGeom>
          <a:solidFill>
            <a:srgbClr val="B4A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DB4564C1-48C6-C124-B463-DF94660DC4AE}"/>
              </a:ext>
            </a:extLst>
          </p:cNvPr>
          <p:cNvSpPr txBox="1"/>
          <p:nvPr/>
        </p:nvSpPr>
        <p:spPr>
          <a:xfrm>
            <a:off x="5498106" y="7477589"/>
            <a:ext cx="162927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a:solidFill>
                  <a:srgbClr val="FFFFFF"/>
                </a:solidFill>
                <a:latin typeface="TradeGothic"/>
                <a:cs typeface="Calibri"/>
              </a:rPr>
              <a:t>APPLY TODAY</a:t>
            </a:r>
            <a:endParaRPr lang="en-US" sz="1200" b="1">
              <a:solidFill>
                <a:srgbClr val="FFFFFF"/>
              </a:solidFill>
              <a:latin typeface="TradeGothic"/>
            </a:endParaRPr>
          </a:p>
        </p:txBody>
      </p:sp>
      <p:pic>
        <p:nvPicPr>
          <p:cNvPr id="5" name="Picture 4" descr="A qr code on a white background&#10;&#10;Description automatically generated">
            <a:extLst>
              <a:ext uri="{FF2B5EF4-FFF2-40B4-BE49-F238E27FC236}">
                <a16:creationId xmlns:a16="http://schemas.microsoft.com/office/drawing/2014/main" id="{FC733EBE-154A-71A7-C306-8F295DA628C9}"/>
              </a:ext>
            </a:extLst>
          </p:cNvPr>
          <p:cNvPicPr>
            <a:picLocks noChangeAspect="1"/>
          </p:cNvPicPr>
          <p:nvPr/>
        </p:nvPicPr>
        <p:blipFill>
          <a:blip r:embed="rId12"/>
          <a:stretch>
            <a:fillRect/>
          </a:stretch>
        </p:blipFill>
        <p:spPr>
          <a:xfrm>
            <a:off x="5784232" y="7920519"/>
            <a:ext cx="1051477" cy="1051477"/>
          </a:xfrm>
          <a:prstGeom prst="rect">
            <a:avLst/>
          </a:prstGeom>
          <a:ln w="57150">
            <a:solidFill>
              <a:srgbClr val="B4A167"/>
            </a:solidFill>
          </a:ln>
        </p:spPr>
      </p:pic>
      <p:cxnSp>
        <p:nvCxnSpPr>
          <p:cNvPr id="25" name="Straight Connector 24">
            <a:extLst>
              <a:ext uri="{FF2B5EF4-FFF2-40B4-BE49-F238E27FC236}">
                <a16:creationId xmlns:a16="http://schemas.microsoft.com/office/drawing/2014/main" id="{57BAF591-6974-94ED-61D3-FD5059FCD439}"/>
              </a:ext>
            </a:extLst>
          </p:cNvPr>
          <p:cNvCxnSpPr>
            <a:cxnSpLocks/>
          </p:cNvCxnSpPr>
          <p:nvPr/>
        </p:nvCxnSpPr>
        <p:spPr>
          <a:xfrm>
            <a:off x="422403" y="6484454"/>
            <a:ext cx="1911216" cy="0"/>
          </a:xfrm>
          <a:prstGeom prst="line">
            <a:avLst/>
          </a:prstGeom>
          <a:ln w="12700">
            <a:gradFill>
              <a:gsLst>
                <a:gs pos="0">
                  <a:srgbClr val="C9BC91"/>
                </a:gs>
                <a:gs pos="88000">
                  <a:schemeClr val="bg1"/>
                </a:gs>
                <a:gs pos="61000">
                  <a:schemeClr val="bg1"/>
                </a:gs>
                <a:gs pos="100000">
                  <a:schemeClr val="bg1"/>
                </a:gs>
              </a:gsLst>
              <a:lin ang="4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1949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22 - 06139 – Virtual Event Flyer Template" id="{8EB5F051-E85E-5349-9144-906EF3E980C3}" vid="{4DA60B04-FC57-AA46-B1DD-01CD779D52B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570</Words>
  <Application>Microsoft Office PowerPoint</Application>
  <PresentationFormat>Custom</PresentationFormat>
  <Paragraphs>53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Bush, Amber</dc:creator>
  <cp:lastModifiedBy>Sullivan, Nicole</cp:lastModifiedBy>
  <cp:revision>8</cp:revision>
  <cp:lastPrinted>2023-01-03T19:44:52Z</cp:lastPrinted>
  <dcterms:created xsi:type="dcterms:W3CDTF">2022-02-08T18:48:15Z</dcterms:created>
  <dcterms:modified xsi:type="dcterms:W3CDTF">2023-07-24T14:56:29Z</dcterms:modified>
</cp:coreProperties>
</file>